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4"/>
  </p:notesMasterIdLst>
  <p:sldIdLst>
    <p:sldId id="299" r:id="rId5"/>
    <p:sldId id="402" r:id="rId6"/>
    <p:sldId id="383" r:id="rId7"/>
    <p:sldId id="414" r:id="rId8"/>
    <p:sldId id="366" r:id="rId9"/>
    <p:sldId id="265" r:id="rId10"/>
    <p:sldId id="367" r:id="rId11"/>
    <p:sldId id="379" r:id="rId12"/>
    <p:sldId id="407" r:id="rId13"/>
    <p:sldId id="409" r:id="rId14"/>
    <p:sldId id="406" r:id="rId15"/>
    <p:sldId id="405" r:id="rId16"/>
    <p:sldId id="413" r:id="rId17"/>
    <p:sldId id="410" r:id="rId18"/>
    <p:sldId id="365" r:id="rId19"/>
    <p:sldId id="418" r:id="rId20"/>
    <p:sldId id="415" r:id="rId21"/>
    <p:sldId id="417" r:id="rId22"/>
    <p:sldId id="398" r:id="rId23"/>
  </p:sldIdLst>
  <p:sldSz cx="6858000" cy="9144000" type="screen4x3"/>
  <p:notesSz cx="6797675" cy="9926638"/>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7FF26115-D014-4AFD-886E-6D9C25BD7BF6}">
          <p14:sldIdLst>
            <p14:sldId id="299"/>
            <p14:sldId id="402"/>
            <p14:sldId id="383"/>
            <p14:sldId id="414"/>
            <p14:sldId id="366"/>
            <p14:sldId id="265"/>
            <p14:sldId id="367"/>
            <p14:sldId id="379"/>
            <p14:sldId id="407"/>
            <p14:sldId id="409"/>
            <p14:sldId id="406"/>
            <p14:sldId id="405"/>
          </p14:sldIdLst>
        </p14:section>
        <p14:section name="Inndeling uten navn" id="{B7A5EB6B-D427-40F7-A7FF-D9240B037898}">
          <p14:sldIdLst>
            <p14:sldId id="413"/>
            <p14:sldId id="410"/>
            <p14:sldId id="365"/>
            <p14:sldId id="418"/>
            <p14:sldId id="415"/>
            <p14:sldId id="417"/>
            <p14:sldId id="398"/>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DE89"/>
    <a:srgbClr val="FAD97F"/>
    <a:srgbClr val="F7E4AD"/>
    <a:srgbClr val="FFD85D"/>
    <a:srgbClr val="FAD15C"/>
    <a:srgbClr val="FFCC66"/>
    <a:srgbClr val="0080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FC1289-E0D0-406E-9698-C762F7133A90}" v="30" dt="2025-09-29T10:35:24.361"/>
    <p1510:client id="{9CA39ABC-B3C1-8FBD-2894-4A68582D1FE9}" v="17" dt="2025-09-30T13:23:30.367"/>
  </p1510:revLst>
</p1510:revInfo>
</file>

<file path=ppt/tableStyles.xml><?xml version="1.0" encoding="utf-8"?>
<a:tblStyleLst xmlns:a="http://schemas.openxmlformats.org/drawingml/2006/main" def="{5C22544A-7EE6-4342-B048-85BDC9FD1C3A}">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Mørk stil 2 - aksent 5 / aks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880"/>
        <p:guide pos="216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in Berntzen" userId="S::kristin.berntzen@stjordalbarnehage.no::f94d13df-b445-4955-9eb1-1307867f256b" providerId="AD" clId="Web-{0AFCE89D-0F3C-FA64-EB41-1D2F2CC5C76B}"/>
    <pc:docChg chg="modSld">
      <pc:chgData name="Kristin Berntzen" userId="S::kristin.berntzen@stjordalbarnehage.no::f94d13df-b445-4955-9eb1-1307867f256b" providerId="AD" clId="Web-{0AFCE89D-0F3C-FA64-EB41-1D2F2CC5C76B}" dt="2025-09-17T19:09:48.640" v="282" actId="20577"/>
      <pc:docMkLst>
        <pc:docMk/>
      </pc:docMkLst>
      <pc:sldChg chg="modSp">
        <pc:chgData name="Kristin Berntzen" userId="S::kristin.berntzen@stjordalbarnehage.no::f94d13df-b445-4955-9eb1-1307867f256b" providerId="AD" clId="Web-{0AFCE89D-0F3C-FA64-EB41-1D2F2CC5C76B}" dt="2025-09-17T19:09:48.640" v="282" actId="20577"/>
        <pc:sldMkLst>
          <pc:docMk/>
          <pc:sldMk cId="3071311238" sldId="417"/>
        </pc:sldMkLst>
      </pc:sldChg>
    </pc:docChg>
  </pc:docChgLst>
  <pc:docChgLst>
    <pc:chgData name="Kristin Berntzen" userId="S::kristin.berntzen@stjordalbarnehage.no::f94d13df-b445-4955-9eb1-1307867f256b" providerId="AD" clId="Web-{27FABF92-8AA8-219B-8FC5-AB17ABA89BB1}"/>
    <pc:docChg chg="modSld">
      <pc:chgData name="Kristin Berntzen" userId="S::kristin.berntzen@stjordalbarnehage.no::f94d13df-b445-4955-9eb1-1307867f256b" providerId="AD" clId="Web-{27FABF92-8AA8-219B-8FC5-AB17ABA89BB1}" dt="2025-09-18T12:18:17.074" v="539" actId="20577"/>
      <pc:docMkLst>
        <pc:docMk/>
      </pc:docMkLst>
      <pc:sldChg chg="addSp modSp">
        <pc:chgData name="Kristin Berntzen" userId="S::kristin.berntzen@stjordalbarnehage.no::f94d13df-b445-4955-9eb1-1307867f256b" providerId="AD" clId="Web-{27FABF92-8AA8-219B-8FC5-AB17ABA89BB1}" dt="2025-09-18T12:18:17.074" v="539" actId="20577"/>
        <pc:sldMkLst>
          <pc:docMk/>
          <pc:sldMk cId="1536978926" sldId="406"/>
        </pc:sldMkLst>
      </pc:sldChg>
    </pc:docChg>
  </pc:docChgLst>
  <pc:docChgLst>
    <pc:chgData name="Kristin Berntzen" userId="S::kristin.berntzen@stjordalbarnehage.no::f94d13df-b445-4955-9eb1-1307867f256b" providerId="AD" clId="Web-{B5D47671-D189-8324-D496-B66CD7B3EB48}"/>
    <pc:docChg chg="modSld">
      <pc:chgData name="Kristin Berntzen" userId="S::kristin.berntzen@stjordalbarnehage.no::f94d13df-b445-4955-9eb1-1307867f256b" providerId="AD" clId="Web-{B5D47671-D189-8324-D496-B66CD7B3EB48}" dt="2025-09-18T13:06:18.096" v="525" actId="20577"/>
      <pc:docMkLst>
        <pc:docMk/>
      </pc:docMkLst>
      <pc:sldChg chg="delSp modSp">
        <pc:chgData name="Kristin Berntzen" userId="S::kristin.berntzen@stjordalbarnehage.no::f94d13df-b445-4955-9eb1-1307867f256b" providerId="AD" clId="Web-{B5D47671-D189-8324-D496-B66CD7B3EB48}" dt="2025-09-18T13:06:18.096" v="525" actId="20577"/>
        <pc:sldMkLst>
          <pc:docMk/>
          <pc:sldMk cId="1536978926" sldId="406"/>
        </pc:sldMkLst>
      </pc:sldChg>
    </pc:docChg>
  </pc:docChgLst>
  <pc:docChgLst>
    <pc:chgData name="Kristin Berntzen" userId="S::kristin.berntzen@stjordalbarnehage.no::f94d13df-b445-4955-9eb1-1307867f256b" providerId="AD" clId="Web-{B732B2DB-A375-7052-D1E2-C08F4BBB4765}"/>
    <pc:docChg chg="delSld modSld modSection">
      <pc:chgData name="Kristin Berntzen" userId="S::kristin.berntzen@stjordalbarnehage.no::f94d13df-b445-4955-9eb1-1307867f256b" providerId="AD" clId="Web-{B732B2DB-A375-7052-D1E2-C08F4BBB4765}" dt="2025-09-12T14:41:57.016" v="180" actId="20577"/>
      <pc:docMkLst>
        <pc:docMk/>
      </pc:docMkLst>
      <pc:sldChg chg="modSp">
        <pc:chgData name="Kristin Berntzen" userId="S::kristin.berntzen@stjordalbarnehage.no::f94d13df-b445-4955-9eb1-1307867f256b" providerId="AD" clId="Web-{B732B2DB-A375-7052-D1E2-C08F4BBB4765}" dt="2025-09-12T14:41:57.016" v="180" actId="20577"/>
        <pc:sldMkLst>
          <pc:docMk/>
          <pc:sldMk cId="1882870260" sldId="366"/>
        </pc:sldMkLst>
        <pc:spChg chg="mod">
          <ac:chgData name="Kristin Berntzen" userId="S::kristin.berntzen@stjordalbarnehage.no::f94d13df-b445-4955-9eb1-1307867f256b" providerId="AD" clId="Web-{B732B2DB-A375-7052-D1E2-C08F4BBB4765}" dt="2025-09-12T14:41:57.016" v="180" actId="20577"/>
          <ac:spMkLst>
            <pc:docMk/>
            <pc:sldMk cId="1882870260" sldId="366"/>
            <ac:spMk id="51" creationId="{00000000-0000-0000-0000-000000000000}"/>
          </ac:spMkLst>
        </pc:spChg>
      </pc:sldChg>
    </pc:docChg>
  </pc:docChgLst>
  <pc:docChgLst>
    <pc:chgData name="Sandra Nogva" userId="S::sandra.nogva@stjordalbarnehage.no::ae8fbff4-e28d-4dc6-8a96-937b36637e39" providerId="AD" clId="Web-{59DBE5EC-4CDD-4206-9760-1413CE15F99C}"/>
    <pc:docChg chg="delSld modSld modSection">
      <pc:chgData name="Sandra Nogva" userId="S::sandra.nogva@stjordalbarnehage.no::ae8fbff4-e28d-4dc6-8a96-937b36637e39" providerId="AD" clId="Web-{59DBE5EC-4CDD-4206-9760-1413CE15F99C}" dt="2025-09-15T11:45:39.718" v="35"/>
      <pc:docMkLst>
        <pc:docMk/>
      </pc:docMkLst>
      <pc:sldChg chg="addSp delSp modSp">
        <pc:chgData name="Sandra Nogva" userId="S::sandra.nogva@stjordalbarnehage.no::ae8fbff4-e28d-4dc6-8a96-937b36637e39" providerId="AD" clId="Web-{59DBE5EC-4CDD-4206-9760-1413CE15F99C}" dt="2025-09-15T11:43:27.856" v="33"/>
        <pc:sldMkLst>
          <pc:docMk/>
          <pc:sldMk cId="0" sldId="299"/>
        </pc:sldMkLst>
        <pc:picChg chg="mod modCrop">
          <ac:chgData name="Sandra Nogva" userId="S::sandra.nogva@stjordalbarnehage.no::ae8fbff4-e28d-4dc6-8a96-937b36637e39" providerId="AD" clId="Web-{59DBE5EC-4CDD-4206-9760-1413CE15F99C}" dt="2025-09-15T11:43:21.950" v="32" actId="14100"/>
          <ac:picMkLst>
            <pc:docMk/>
            <pc:sldMk cId="0" sldId="299"/>
            <ac:picMk id="26" creationId="{FF01A48E-DE85-8EA4-ECBE-CD3D41FE6D91}"/>
          </ac:picMkLst>
        </pc:picChg>
      </pc:sldChg>
      <pc:sldChg chg="modSp">
        <pc:chgData name="Sandra Nogva" userId="S::sandra.nogva@stjordalbarnehage.no::ae8fbff4-e28d-4dc6-8a96-937b36637e39" providerId="AD" clId="Web-{59DBE5EC-4CDD-4206-9760-1413CE15F99C}" dt="2025-09-15T11:43:59.623" v="34" actId="14100"/>
        <pc:sldMkLst>
          <pc:docMk/>
          <pc:sldMk cId="2160360297" sldId="365"/>
        </pc:sldMkLst>
        <pc:spChg chg="mod">
          <ac:chgData name="Sandra Nogva" userId="S::sandra.nogva@stjordalbarnehage.no::ae8fbff4-e28d-4dc6-8a96-937b36637e39" providerId="AD" clId="Web-{59DBE5EC-4CDD-4206-9760-1413CE15F99C}" dt="2025-09-15T11:43:59.623" v="34" actId="14100"/>
          <ac:spMkLst>
            <pc:docMk/>
            <pc:sldMk cId="2160360297" sldId="365"/>
            <ac:spMk id="7" creationId="{42D8FF5E-8AF2-7EC2-0B6F-5309A0D3E964}"/>
          </ac:spMkLst>
        </pc:spChg>
      </pc:sldChg>
      <pc:sldChg chg="modSp">
        <pc:chgData name="Sandra Nogva" userId="S::sandra.nogva@stjordalbarnehage.no::ae8fbff4-e28d-4dc6-8a96-937b36637e39" providerId="AD" clId="Web-{59DBE5EC-4CDD-4206-9760-1413CE15F99C}" dt="2025-09-15T11:38:20.504" v="6" actId="20577"/>
        <pc:sldMkLst>
          <pc:docMk/>
          <pc:sldMk cId="869446612" sldId="383"/>
        </pc:sldMkLst>
        <pc:spChg chg="mod">
          <ac:chgData name="Sandra Nogva" userId="S::sandra.nogva@stjordalbarnehage.no::ae8fbff4-e28d-4dc6-8a96-937b36637e39" providerId="AD" clId="Web-{59DBE5EC-4CDD-4206-9760-1413CE15F99C}" dt="2025-09-15T11:38:20.504" v="6" actId="20577"/>
          <ac:spMkLst>
            <pc:docMk/>
            <pc:sldMk cId="869446612" sldId="383"/>
            <ac:spMk id="4" creationId="{00000000-0000-0000-0000-000000000000}"/>
          </ac:spMkLst>
        </pc:spChg>
      </pc:sldChg>
    </pc:docChg>
  </pc:docChgLst>
  <pc:docChgLst>
    <pc:chgData name="Kristin Berntzen" userId="f94d13df-b445-4955-9eb1-1307867f256b" providerId="ADAL" clId="{CBC16AC6-12DA-4A81-8F46-4D93711D6794}"/>
    <pc:docChg chg="undo custSel modSld">
      <pc:chgData name="Kristin Berntzen" userId="f94d13df-b445-4955-9eb1-1307867f256b" providerId="ADAL" clId="{CBC16AC6-12DA-4A81-8F46-4D93711D6794}" dt="2025-09-21T14:55:17.171" v="547" actId="20577"/>
      <pc:docMkLst>
        <pc:docMk/>
      </pc:docMkLst>
      <pc:sldChg chg="addSp delSp modSp mod">
        <pc:chgData name="Kristin Berntzen" userId="f94d13df-b445-4955-9eb1-1307867f256b" providerId="ADAL" clId="{CBC16AC6-12DA-4A81-8F46-4D93711D6794}" dt="2025-09-21T14:49:51.919" v="477" actId="20577"/>
        <pc:sldMkLst>
          <pc:docMk/>
          <pc:sldMk cId="0" sldId="367"/>
        </pc:sldMkLst>
      </pc:sldChg>
      <pc:sldChg chg="addSp delSp modSp mod">
        <pc:chgData name="Kristin Berntzen" userId="f94d13df-b445-4955-9eb1-1307867f256b" providerId="ADAL" clId="{CBC16AC6-12DA-4A81-8F46-4D93711D6794}" dt="2025-09-21T14:52:40.938" v="480" actId="1076"/>
        <pc:sldMkLst>
          <pc:docMk/>
          <pc:sldMk cId="3819904258" sldId="379"/>
        </pc:sldMkLst>
        <pc:spChg chg="add mod">
          <ac:chgData name="Kristin Berntzen" userId="f94d13df-b445-4955-9eb1-1307867f256b" providerId="ADAL" clId="{CBC16AC6-12DA-4A81-8F46-4D93711D6794}" dt="2025-09-21T13:55:15.292" v="315" actId="255"/>
          <ac:spMkLst>
            <pc:docMk/>
            <pc:sldMk cId="3819904258" sldId="379"/>
            <ac:spMk id="3" creationId="{26690EDE-81CD-1E1B-3105-963FC4658465}"/>
          </ac:spMkLst>
        </pc:spChg>
        <pc:spChg chg="mod">
          <ac:chgData name="Kristin Berntzen" userId="f94d13df-b445-4955-9eb1-1307867f256b" providerId="ADAL" clId="{CBC16AC6-12DA-4A81-8F46-4D93711D6794}" dt="2025-09-21T14:52:21.493" v="479" actId="255"/>
          <ac:spMkLst>
            <pc:docMk/>
            <pc:sldMk cId="3819904258" sldId="379"/>
            <ac:spMk id="7" creationId="{75FC3EA7-B4DF-4A90-A35C-16DBAAC41E7E}"/>
          </ac:spMkLst>
        </pc:spChg>
      </pc:sldChg>
      <pc:sldChg chg="addSp modSp mod">
        <pc:chgData name="Kristin Berntzen" userId="f94d13df-b445-4955-9eb1-1307867f256b" providerId="ADAL" clId="{CBC16AC6-12DA-4A81-8F46-4D93711D6794}" dt="2025-09-21T13:46:35.894" v="194" actId="6549"/>
        <pc:sldMkLst>
          <pc:docMk/>
          <pc:sldMk cId="869446612" sldId="383"/>
        </pc:sldMkLst>
        <pc:spChg chg="add mod">
          <ac:chgData name="Kristin Berntzen" userId="f94d13df-b445-4955-9eb1-1307867f256b" providerId="ADAL" clId="{CBC16AC6-12DA-4A81-8F46-4D93711D6794}" dt="2025-09-21T13:46:35.894" v="194" actId="6549"/>
          <ac:spMkLst>
            <pc:docMk/>
            <pc:sldMk cId="869446612" sldId="383"/>
            <ac:spMk id="3" creationId="{218C001D-BF0C-363F-B88C-DE9DE7A73F07}"/>
          </ac:spMkLst>
        </pc:spChg>
      </pc:sldChg>
      <pc:sldChg chg="addSp modSp mod">
        <pc:chgData name="Kristin Berntzen" userId="f94d13df-b445-4955-9eb1-1307867f256b" providerId="ADAL" clId="{CBC16AC6-12DA-4A81-8F46-4D93711D6794}" dt="2025-09-21T13:43:38.757" v="168" actId="1076"/>
        <pc:sldMkLst>
          <pc:docMk/>
          <pc:sldMk cId="1536978926" sldId="406"/>
        </pc:sldMkLst>
        <pc:spChg chg="add mod">
          <ac:chgData name="Kristin Berntzen" userId="f94d13df-b445-4955-9eb1-1307867f256b" providerId="ADAL" clId="{CBC16AC6-12DA-4A81-8F46-4D93711D6794}" dt="2025-09-21T13:43:38.757" v="168" actId="1076"/>
          <ac:spMkLst>
            <pc:docMk/>
            <pc:sldMk cId="1536978926" sldId="406"/>
            <ac:spMk id="2" creationId="{2132B010-79F8-54B3-5EC0-C3147BBB9911}"/>
          </ac:spMkLst>
        </pc:spChg>
      </pc:sldChg>
      <pc:sldChg chg="modSp mod">
        <pc:chgData name="Kristin Berntzen" userId="f94d13df-b445-4955-9eb1-1307867f256b" providerId="ADAL" clId="{CBC16AC6-12DA-4A81-8F46-4D93711D6794}" dt="2025-09-21T13:38:58.802" v="155" actId="1076"/>
        <pc:sldMkLst>
          <pc:docMk/>
          <pc:sldMk cId="3075366760" sldId="410"/>
        </pc:sldMkLst>
        <pc:spChg chg="mod">
          <ac:chgData name="Kristin Berntzen" userId="f94d13df-b445-4955-9eb1-1307867f256b" providerId="ADAL" clId="{CBC16AC6-12DA-4A81-8F46-4D93711D6794}" dt="2025-09-21T13:38:58.802" v="155" actId="1076"/>
          <ac:spMkLst>
            <pc:docMk/>
            <pc:sldMk cId="3075366760" sldId="410"/>
            <ac:spMk id="3" creationId="{067EED36-CA66-78BD-502F-3037F51010C5}"/>
          </ac:spMkLst>
        </pc:spChg>
      </pc:sldChg>
      <pc:sldChg chg="addSp delSp modSp mod">
        <pc:chgData name="Kristin Berntzen" userId="f94d13df-b445-4955-9eb1-1307867f256b" providerId="ADAL" clId="{CBC16AC6-12DA-4A81-8F46-4D93711D6794}" dt="2025-09-21T13:22:46.623" v="114" actId="20577"/>
        <pc:sldMkLst>
          <pc:docMk/>
          <pc:sldMk cId="50012409" sldId="414"/>
        </pc:sldMkLst>
        <pc:spChg chg="add mod">
          <ac:chgData name="Kristin Berntzen" userId="f94d13df-b445-4955-9eb1-1307867f256b" providerId="ADAL" clId="{CBC16AC6-12DA-4A81-8F46-4D93711D6794}" dt="2025-09-21T13:22:46.623" v="114" actId="20577"/>
          <ac:spMkLst>
            <pc:docMk/>
            <pc:sldMk cId="50012409" sldId="414"/>
            <ac:spMk id="11" creationId="{D6A7F2A4-CB34-F28C-6C25-7668C524F89B}"/>
          </ac:spMkLst>
        </pc:spChg>
      </pc:sldChg>
      <pc:sldChg chg="addSp modSp mod">
        <pc:chgData name="Kristin Berntzen" userId="f94d13df-b445-4955-9eb1-1307867f256b" providerId="ADAL" clId="{CBC16AC6-12DA-4A81-8F46-4D93711D6794}" dt="2025-09-21T13:20:42.465" v="66" actId="1076"/>
        <pc:sldMkLst>
          <pc:docMk/>
          <pc:sldMk cId="3176838151" sldId="415"/>
        </pc:sldMkLst>
        <pc:spChg chg="add mod">
          <ac:chgData name="Kristin Berntzen" userId="f94d13df-b445-4955-9eb1-1307867f256b" providerId="ADAL" clId="{CBC16AC6-12DA-4A81-8F46-4D93711D6794}" dt="2025-09-21T13:20:42.465" v="66" actId="1076"/>
          <ac:spMkLst>
            <pc:docMk/>
            <pc:sldMk cId="3176838151" sldId="415"/>
            <ac:spMk id="3" creationId="{7708A3AB-DDF7-3EF0-6938-435C0AF3E9FF}"/>
          </ac:spMkLst>
        </pc:spChg>
        <pc:spChg chg="mod">
          <ac:chgData name="Kristin Berntzen" userId="f94d13df-b445-4955-9eb1-1307867f256b" providerId="ADAL" clId="{CBC16AC6-12DA-4A81-8F46-4D93711D6794}" dt="2025-09-21T13:20:07.029" v="26" actId="20577"/>
          <ac:spMkLst>
            <pc:docMk/>
            <pc:sldMk cId="3176838151" sldId="415"/>
            <ac:spMk id="4" creationId="{8114A3C0-0753-9C73-A1C2-76D08632CE91}"/>
          </ac:spMkLst>
        </pc:spChg>
      </pc:sldChg>
      <pc:sldChg chg="modSp mod">
        <pc:chgData name="Kristin Berntzen" userId="f94d13df-b445-4955-9eb1-1307867f256b" providerId="ADAL" clId="{CBC16AC6-12DA-4A81-8F46-4D93711D6794}" dt="2025-09-21T14:55:17.171" v="547" actId="20577"/>
        <pc:sldMkLst>
          <pc:docMk/>
          <pc:sldMk cId="3071311238" sldId="417"/>
        </pc:sldMkLst>
      </pc:sldChg>
      <pc:sldChg chg="addSp modSp mod">
        <pc:chgData name="Kristin Berntzen" userId="f94d13df-b445-4955-9eb1-1307867f256b" providerId="ADAL" clId="{CBC16AC6-12DA-4A81-8F46-4D93711D6794}" dt="2025-09-21T13:44:31.777" v="171" actId="14100"/>
        <pc:sldMkLst>
          <pc:docMk/>
          <pc:sldMk cId="3137176123" sldId="418"/>
        </pc:sldMkLst>
        <pc:graphicFrameChg chg="add mod modGraphic">
          <ac:chgData name="Kristin Berntzen" userId="f94d13df-b445-4955-9eb1-1307867f256b" providerId="ADAL" clId="{CBC16AC6-12DA-4A81-8F46-4D93711D6794}" dt="2025-09-21T13:44:31.777" v="171" actId="14100"/>
          <ac:graphicFrameMkLst>
            <pc:docMk/>
            <pc:sldMk cId="3137176123" sldId="418"/>
            <ac:graphicFrameMk id="3" creationId="{415D888B-66FE-1865-EA60-197AEC1A95FC}"/>
          </ac:graphicFrameMkLst>
        </pc:graphicFrameChg>
      </pc:sldChg>
    </pc:docChg>
  </pc:docChgLst>
  <pc:docChgLst>
    <pc:chgData name="Kristin Berntzen" userId="S::kristin.berntzen@stjordalbarnehage.no::f94d13df-b445-4955-9eb1-1307867f256b" providerId="AD" clId="Web-{1092E02E-1305-55F8-26AD-43225CEEF04F}"/>
    <pc:docChg chg="modSld">
      <pc:chgData name="Kristin Berntzen" userId="S::kristin.berntzen@stjordalbarnehage.no::f94d13df-b445-4955-9eb1-1307867f256b" providerId="AD" clId="Web-{1092E02E-1305-55F8-26AD-43225CEEF04F}" dt="2025-09-22T19:55:15.824" v="485" actId="20577"/>
      <pc:docMkLst>
        <pc:docMk/>
      </pc:docMkLst>
      <pc:sldChg chg="modSp">
        <pc:chgData name="Kristin Berntzen" userId="S::kristin.berntzen@stjordalbarnehage.no::f94d13df-b445-4955-9eb1-1307867f256b" providerId="AD" clId="Web-{1092E02E-1305-55F8-26AD-43225CEEF04F}" dt="2025-09-22T19:55:15.824" v="485" actId="20577"/>
        <pc:sldMkLst>
          <pc:docMk/>
          <pc:sldMk cId="4056778491" sldId="405"/>
        </pc:sldMkLst>
        <pc:spChg chg="mod">
          <ac:chgData name="Kristin Berntzen" userId="S::kristin.berntzen@stjordalbarnehage.no::f94d13df-b445-4955-9eb1-1307867f256b" providerId="AD" clId="Web-{1092E02E-1305-55F8-26AD-43225CEEF04F}" dt="2025-09-22T19:55:15.824" v="485" actId="20577"/>
          <ac:spMkLst>
            <pc:docMk/>
            <pc:sldMk cId="4056778491" sldId="405"/>
            <ac:spMk id="4" creationId="{05C15808-9070-ED2E-708C-B1E32D2800ED}"/>
          </ac:spMkLst>
        </pc:spChg>
      </pc:sldChg>
    </pc:docChg>
  </pc:docChgLst>
  <pc:docChgLst>
    <pc:chgData name="Kristin Berntzen" userId="S::kristin.berntzen@stjordalbarnehage.no::f94d13df-b445-4955-9eb1-1307867f256b" providerId="AD" clId="Web-{A64F2908-0FB2-F8A1-8AB3-84F7B793A2A3}"/>
    <pc:docChg chg="modSld sldOrd">
      <pc:chgData name="Kristin Berntzen" userId="S::kristin.berntzen@stjordalbarnehage.no::f94d13df-b445-4955-9eb1-1307867f256b" providerId="AD" clId="Web-{A64F2908-0FB2-F8A1-8AB3-84F7B793A2A3}" dt="2025-09-17T12:30:14.066" v="1272"/>
      <pc:docMkLst>
        <pc:docMk/>
      </pc:docMkLst>
      <pc:sldChg chg="ord">
        <pc:chgData name="Kristin Berntzen" userId="S::kristin.berntzen@stjordalbarnehage.no::f94d13df-b445-4955-9eb1-1307867f256b" providerId="AD" clId="Web-{A64F2908-0FB2-F8A1-8AB3-84F7B793A2A3}" dt="2025-09-17T12:30:14.066" v="1272"/>
        <pc:sldMkLst>
          <pc:docMk/>
          <pc:sldMk cId="2160360297" sldId="365"/>
        </pc:sldMkLst>
      </pc:sldChg>
      <pc:sldChg chg="modSp">
        <pc:chgData name="Kristin Berntzen" userId="S::kristin.berntzen@stjordalbarnehage.no::f94d13df-b445-4955-9eb1-1307867f256b" providerId="AD" clId="Web-{A64F2908-0FB2-F8A1-8AB3-84F7B793A2A3}" dt="2025-09-17T11:59:57.295" v="1030" actId="1076"/>
        <pc:sldMkLst>
          <pc:docMk/>
          <pc:sldMk cId="3819904258" sldId="379"/>
        </pc:sldMkLst>
        <pc:spChg chg="mod">
          <ac:chgData name="Kristin Berntzen" userId="S::kristin.berntzen@stjordalbarnehage.no::f94d13df-b445-4955-9eb1-1307867f256b" providerId="AD" clId="Web-{A64F2908-0FB2-F8A1-8AB3-84F7B793A2A3}" dt="2025-09-17T11:59:25.839" v="1008" actId="14100"/>
          <ac:spMkLst>
            <pc:docMk/>
            <pc:sldMk cId="3819904258" sldId="379"/>
            <ac:spMk id="6" creationId="{1839E50F-5382-45B6-EB2C-9AD5708BB3EB}"/>
          </ac:spMkLst>
        </pc:spChg>
        <pc:spChg chg="mod">
          <ac:chgData name="Kristin Berntzen" userId="S::kristin.berntzen@stjordalbarnehage.no::f94d13df-b445-4955-9eb1-1307867f256b" providerId="AD" clId="Web-{A64F2908-0FB2-F8A1-8AB3-84F7B793A2A3}" dt="2025-09-17T11:59:50.919" v="1028" actId="20577"/>
          <ac:spMkLst>
            <pc:docMk/>
            <pc:sldMk cId="3819904258" sldId="379"/>
            <ac:spMk id="7" creationId="{75FC3EA7-B4DF-4A90-A35C-16DBAAC41E7E}"/>
          </ac:spMkLst>
        </pc:spChg>
        <pc:picChg chg="mod">
          <ac:chgData name="Kristin Berntzen" userId="S::kristin.berntzen@stjordalbarnehage.no::f94d13df-b445-4955-9eb1-1307867f256b" providerId="AD" clId="Web-{A64F2908-0FB2-F8A1-8AB3-84F7B793A2A3}" dt="2025-09-17T11:59:55.060" v="1029" actId="1076"/>
          <ac:picMkLst>
            <pc:docMk/>
            <pc:sldMk cId="3819904258" sldId="379"/>
            <ac:picMk id="9" creationId="{55CF6294-86ED-027C-539D-2581B4382461}"/>
          </ac:picMkLst>
        </pc:picChg>
        <pc:picChg chg="mod">
          <ac:chgData name="Kristin Berntzen" userId="S::kristin.berntzen@stjordalbarnehage.no::f94d13df-b445-4955-9eb1-1307867f256b" providerId="AD" clId="Web-{A64F2908-0FB2-F8A1-8AB3-84F7B793A2A3}" dt="2025-09-17T11:59:57.295" v="1030" actId="1076"/>
          <ac:picMkLst>
            <pc:docMk/>
            <pc:sldMk cId="3819904258" sldId="379"/>
            <ac:picMk id="11" creationId="{6EB69860-CF81-EE87-6331-8C042B5DD763}"/>
          </ac:picMkLst>
        </pc:picChg>
      </pc:sldChg>
      <pc:sldChg chg="modSp ord">
        <pc:chgData name="Kristin Berntzen" userId="S::kristin.berntzen@stjordalbarnehage.no::f94d13df-b445-4955-9eb1-1307867f256b" providerId="AD" clId="Web-{A64F2908-0FB2-F8A1-8AB3-84F7B793A2A3}" dt="2025-09-17T12:20:56.927" v="1176" actId="20577"/>
        <pc:sldMkLst>
          <pc:docMk/>
          <pc:sldMk cId="1245096500" sldId="402"/>
        </pc:sldMkLst>
        <pc:spChg chg="mod">
          <ac:chgData name="Kristin Berntzen" userId="S::kristin.berntzen@stjordalbarnehage.no::f94d13df-b445-4955-9eb1-1307867f256b" providerId="AD" clId="Web-{A64F2908-0FB2-F8A1-8AB3-84F7B793A2A3}" dt="2025-09-17T12:20:56.927" v="1176" actId="20577"/>
          <ac:spMkLst>
            <pc:docMk/>
            <pc:sldMk cId="1245096500" sldId="402"/>
            <ac:spMk id="7" creationId="{D2A2CCCD-090D-27A3-CBAB-008B92A0205A}"/>
          </ac:spMkLst>
        </pc:spChg>
      </pc:sldChg>
      <pc:sldChg chg="modSp">
        <pc:chgData name="Kristin Berntzen" userId="S::kristin.berntzen@stjordalbarnehage.no::f94d13df-b445-4955-9eb1-1307867f256b" providerId="AD" clId="Web-{A64F2908-0FB2-F8A1-8AB3-84F7B793A2A3}" dt="2025-09-17T12:30:07.613" v="1271" actId="20577"/>
        <pc:sldMkLst>
          <pc:docMk/>
          <pc:sldMk cId="3075366760" sldId="410"/>
        </pc:sldMkLst>
        <pc:spChg chg="mod">
          <ac:chgData name="Kristin Berntzen" userId="S::kristin.berntzen@stjordalbarnehage.no::f94d13df-b445-4955-9eb1-1307867f256b" providerId="AD" clId="Web-{A64F2908-0FB2-F8A1-8AB3-84F7B793A2A3}" dt="2025-09-17T12:30:07.613" v="1271" actId="20577"/>
          <ac:spMkLst>
            <pc:docMk/>
            <pc:sldMk cId="3075366760" sldId="410"/>
            <ac:spMk id="4" creationId="{6CF7C751-86A1-AB5F-3AA4-8BA8B93C5AA2}"/>
          </ac:spMkLst>
        </pc:spChg>
      </pc:sldChg>
      <pc:sldChg chg="modSp">
        <pc:chgData name="Kristin Berntzen" userId="S::kristin.berntzen@stjordalbarnehage.no::f94d13df-b445-4955-9eb1-1307867f256b" providerId="AD" clId="Web-{A64F2908-0FB2-F8A1-8AB3-84F7B793A2A3}" dt="2025-09-17T12:26:15.681" v="1266" actId="20577"/>
        <pc:sldMkLst>
          <pc:docMk/>
          <pc:sldMk cId="368912723" sldId="413"/>
        </pc:sldMkLst>
        <pc:spChg chg="mod">
          <ac:chgData name="Kristin Berntzen" userId="S::kristin.berntzen@stjordalbarnehage.no::f94d13df-b445-4955-9eb1-1307867f256b" providerId="AD" clId="Web-{A64F2908-0FB2-F8A1-8AB3-84F7B793A2A3}" dt="2025-09-17T12:26:15.681" v="1266" actId="20577"/>
          <ac:spMkLst>
            <pc:docMk/>
            <pc:sldMk cId="368912723" sldId="413"/>
            <ac:spMk id="3" creationId="{46CB8DE6-27D8-19EF-EE0D-0C90608B0BCB}"/>
          </ac:spMkLst>
        </pc:spChg>
      </pc:sldChg>
    </pc:docChg>
  </pc:docChgLst>
  <pc:docChgLst>
    <pc:chgData name="Kristin Berntzen" userId="S::kristin.berntzen@stjordalbarnehage.no::f94d13df-b445-4955-9eb1-1307867f256b" providerId="AD" clId="Web-{A7F23BA7-3EC9-B7A0-5AB0-DC6F50D5867C}"/>
    <pc:docChg chg="modSld">
      <pc:chgData name="Kristin Berntzen" userId="S::kristin.berntzen@stjordalbarnehage.no::f94d13df-b445-4955-9eb1-1307867f256b" providerId="AD" clId="Web-{A7F23BA7-3EC9-B7A0-5AB0-DC6F50D5867C}" dt="2025-09-24T15:57:47.978" v="18" actId="20577"/>
      <pc:docMkLst>
        <pc:docMk/>
      </pc:docMkLst>
    </pc:docChg>
  </pc:docChgLst>
  <pc:docChgLst>
    <pc:chgData name="Kristin Berntzen" userId="S::kristin.berntzen@stjordalbarnehage.no::f94d13df-b445-4955-9eb1-1307867f256b" providerId="AD" clId="Web-{AA878D4A-ACE2-A2AD-AE31-635723866C03}"/>
    <pc:docChg chg="modSld">
      <pc:chgData name="Kristin Berntzen" userId="S::kristin.berntzen@stjordalbarnehage.no::f94d13df-b445-4955-9eb1-1307867f256b" providerId="AD" clId="Web-{AA878D4A-ACE2-A2AD-AE31-635723866C03}" dt="2025-09-21T19:38:33.169" v="574" actId="20577"/>
      <pc:docMkLst>
        <pc:docMk/>
      </pc:docMkLst>
      <pc:sldChg chg="modSp">
        <pc:chgData name="Kristin Berntzen" userId="S::kristin.berntzen@stjordalbarnehage.no::f94d13df-b445-4955-9eb1-1307867f256b" providerId="AD" clId="Web-{AA878D4A-ACE2-A2AD-AE31-635723866C03}" dt="2025-09-21T18:39:15.715" v="111" actId="20577"/>
        <pc:sldMkLst>
          <pc:docMk/>
          <pc:sldMk cId="0" sldId="265"/>
        </pc:sldMkLst>
        <pc:spChg chg="mod">
          <ac:chgData name="Kristin Berntzen" userId="S::kristin.berntzen@stjordalbarnehage.no::f94d13df-b445-4955-9eb1-1307867f256b" providerId="AD" clId="Web-{AA878D4A-ACE2-A2AD-AE31-635723866C03}" dt="2025-09-21T18:39:15.715" v="111" actId="20577"/>
          <ac:spMkLst>
            <pc:docMk/>
            <pc:sldMk cId="0" sldId="265"/>
            <ac:spMk id="25" creationId="{0231409B-2518-AAFD-FF88-B218D817F116}"/>
          </ac:spMkLst>
        </pc:spChg>
      </pc:sldChg>
      <pc:sldChg chg="modSp">
        <pc:chgData name="Kristin Berntzen" userId="S::kristin.berntzen@stjordalbarnehage.no::f94d13df-b445-4955-9eb1-1307867f256b" providerId="AD" clId="Web-{AA878D4A-ACE2-A2AD-AE31-635723866C03}" dt="2025-09-21T19:32:30.077" v="554" actId="20577"/>
        <pc:sldMkLst>
          <pc:docMk/>
          <pc:sldMk cId="2160360297" sldId="365"/>
        </pc:sldMkLst>
        <pc:spChg chg="mod">
          <ac:chgData name="Kristin Berntzen" userId="S::kristin.berntzen@stjordalbarnehage.no::f94d13df-b445-4955-9eb1-1307867f256b" providerId="AD" clId="Web-{AA878D4A-ACE2-A2AD-AE31-635723866C03}" dt="2025-09-21T19:27:12.709" v="481" actId="14100"/>
          <ac:spMkLst>
            <pc:docMk/>
            <pc:sldMk cId="2160360297" sldId="365"/>
            <ac:spMk id="7" creationId="{42D8FF5E-8AF2-7EC2-0B6F-5309A0D3E964}"/>
          </ac:spMkLst>
        </pc:spChg>
        <pc:spChg chg="mod">
          <ac:chgData name="Kristin Berntzen" userId="S::kristin.berntzen@stjordalbarnehage.no::f94d13df-b445-4955-9eb1-1307867f256b" providerId="AD" clId="Web-{AA878D4A-ACE2-A2AD-AE31-635723866C03}" dt="2025-09-21T19:28:21.571" v="485" actId="20577"/>
          <ac:spMkLst>
            <pc:docMk/>
            <pc:sldMk cId="2160360297" sldId="365"/>
            <ac:spMk id="8" creationId="{9181DCB1-1E3F-459B-CDED-D10D77722EB1}"/>
          </ac:spMkLst>
        </pc:spChg>
        <pc:spChg chg="mod">
          <ac:chgData name="Kristin Berntzen" userId="S::kristin.berntzen@stjordalbarnehage.no::f94d13df-b445-4955-9eb1-1307867f256b" providerId="AD" clId="Web-{AA878D4A-ACE2-A2AD-AE31-635723866C03}" dt="2025-09-21T19:32:30.077" v="554" actId="20577"/>
          <ac:spMkLst>
            <pc:docMk/>
            <pc:sldMk cId="2160360297" sldId="365"/>
            <ac:spMk id="9" creationId="{D4CE8C67-DAED-BB6D-476C-AA07D285D01C}"/>
          </ac:spMkLst>
        </pc:spChg>
      </pc:sldChg>
      <pc:sldChg chg="modSp">
        <pc:chgData name="Kristin Berntzen" userId="S::kristin.berntzen@stjordalbarnehage.no::f94d13df-b445-4955-9eb1-1307867f256b" providerId="AD" clId="Web-{AA878D4A-ACE2-A2AD-AE31-635723866C03}" dt="2025-09-21T18:35:51.887" v="54" actId="20577"/>
        <pc:sldMkLst>
          <pc:docMk/>
          <pc:sldMk cId="1882870260" sldId="366"/>
        </pc:sldMkLst>
        <pc:spChg chg="mod">
          <ac:chgData name="Kristin Berntzen" userId="S::kristin.berntzen@stjordalbarnehage.no::f94d13df-b445-4955-9eb1-1307867f256b" providerId="AD" clId="Web-{AA878D4A-ACE2-A2AD-AE31-635723866C03}" dt="2025-09-21T18:35:51.887" v="54" actId="20577"/>
          <ac:spMkLst>
            <pc:docMk/>
            <pc:sldMk cId="1882870260" sldId="366"/>
            <ac:spMk id="51" creationId="{00000000-0000-0000-0000-000000000000}"/>
          </ac:spMkLst>
        </pc:spChg>
      </pc:sldChg>
      <pc:sldChg chg="modSp">
        <pc:chgData name="Kristin Berntzen" userId="S::kristin.berntzen@stjordalbarnehage.no::f94d13df-b445-4955-9eb1-1307867f256b" providerId="AD" clId="Web-{AA878D4A-ACE2-A2AD-AE31-635723866C03}" dt="2025-09-21T18:46:18.002" v="175" actId="20577"/>
        <pc:sldMkLst>
          <pc:docMk/>
          <pc:sldMk cId="3819904258" sldId="379"/>
        </pc:sldMkLst>
        <pc:spChg chg="mod">
          <ac:chgData name="Kristin Berntzen" userId="S::kristin.berntzen@stjordalbarnehage.no::f94d13df-b445-4955-9eb1-1307867f256b" providerId="AD" clId="Web-{AA878D4A-ACE2-A2AD-AE31-635723866C03}" dt="2025-09-21T18:41:25.256" v="113" actId="20577"/>
          <ac:spMkLst>
            <pc:docMk/>
            <pc:sldMk cId="3819904258" sldId="379"/>
            <ac:spMk id="3" creationId="{26690EDE-81CD-1E1B-3105-963FC4658465}"/>
          </ac:spMkLst>
        </pc:spChg>
        <pc:spChg chg="mod">
          <ac:chgData name="Kristin Berntzen" userId="S::kristin.berntzen@stjordalbarnehage.no::f94d13df-b445-4955-9eb1-1307867f256b" providerId="AD" clId="Web-{AA878D4A-ACE2-A2AD-AE31-635723866C03}" dt="2025-09-21T18:46:18.002" v="175" actId="20577"/>
          <ac:spMkLst>
            <pc:docMk/>
            <pc:sldMk cId="3819904258" sldId="379"/>
            <ac:spMk id="7" creationId="{75FC3EA7-B4DF-4A90-A35C-16DBAAC41E7E}"/>
          </ac:spMkLst>
        </pc:spChg>
      </pc:sldChg>
      <pc:sldChg chg="modSp">
        <pc:chgData name="Kristin Berntzen" userId="S::kristin.berntzen@stjordalbarnehage.no::f94d13df-b445-4955-9eb1-1307867f256b" providerId="AD" clId="Web-{AA878D4A-ACE2-A2AD-AE31-635723866C03}" dt="2025-09-21T18:32:23.509" v="50" actId="20577"/>
        <pc:sldMkLst>
          <pc:docMk/>
          <pc:sldMk cId="869446612" sldId="383"/>
        </pc:sldMkLst>
        <pc:spChg chg="mod">
          <ac:chgData name="Kristin Berntzen" userId="S::kristin.berntzen@stjordalbarnehage.no::f94d13df-b445-4955-9eb1-1307867f256b" providerId="AD" clId="Web-{AA878D4A-ACE2-A2AD-AE31-635723866C03}" dt="2025-09-21T18:32:23.509" v="50" actId="20577"/>
          <ac:spMkLst>
            <pc:docMk/>
            <pc:sldMk cId="869446612" sldId="383"/>
            <ac:spMk id="4" creationId="{00000000-0000-0000-0000-000000000000}"/>
          </ac:spMkLst>
        </pc:spChg>
      </pc:sldChg>
      <pc:sldChg chg="modSp">
        <pc:chgData name="Kristin Berntzen" userId="S::kristin.berntzen@stjordalbarnehage.no::f94d13df-b445-4955-9eb1-1307867f256b" providerId="AD" clId="Web-{AA878D4A-ACE2-A2AD-AE31-635723866C03}" dt="2025-09-21T18:31:23.430" v="47" actId="20577"/>
        <pc:sldMkLst>
          <pc:docMk/>
          <pc:sldMk cId="1245096500" sldId="402"/>
        </pc:sldMkLst>
        <pc:spChg chg="mod">
          <ac:chgData name="Kristin Berntzen" userId="S::kristin.berntzen@stjordalbarnehage.no::f94d13df-b445-4955-9eb1-1307867f256b" providerId="AD" clId="Web-{AA878D4A-ACE2-A2AD-AE31-635723866C03}" dt="2025-09-21T18:31:23.430" v="47" actId="20577"/>
          <ac:spMkLst>
            <pc:docMk/>
            <pc:sldMk cId="1245096500" sldId="402"/>
            <ac:spMk id="7" creationId="{D2A2CCCD-090D-27A3-CBAB-008B92A0205A}"/>
          </ac:spMkLst>
        </pc:spChg>
      </pc:sldChg>
      <pc:sldChg chg="modSp">
        <pc:chgData name="Kristin Berntzen" userId="S::kristin.berntzen@stjordalbarnehage.no::f94d13df-b445-4955-9eb1-1307867f256b" providerId="AD" clId="Web-{AA878D4A-ACE2-A2AD-AE31-635723866C03}" dt="2025-09-21T19:23:11.971" v="467" actId="20577"/>
        <pc:sldMkLst>
          <pc:docMk/>
          <pc:sldMk cId="4056778491" sldId="405"/>
        </pc:sldMkLst>
        <pc:spChg chg="mod">
          <ac:chgData name="Kristin Berntzen" userId="S::kristin.berntzen@stjordalbarnehage.no::f94d13df-b445-4955-9eb1-1307867f256b" providerId="AD" clId="Web-{AA878D4A-ACE2-A2AD-AE31-635723866C03}" dt="2025-09-21T19:23:11.971" v="467" actId="20577"/>
          <ac:spMkLst>
            <pc:docMk/>
            <pc:sldMk cId="4056778491" sldId="405"/>
            <ac:spMk id="4" creationId="{05C15808-9070-ED2E-708C-B1E32D2800ED}"/>
          </ac:spMkLst>
        </pc:spChg>
      </pc:sldChg>
      <pc:sldChg chg="modSp">
        <pc:chgData name="Kristin Berntzen" userId="S::kristin.berntzen@stjordalbarnehage.no::f94d13df-b445-4955-9eb1-1307867f256b" providerId="AD" clId="Web-{AA878D4A-ACE2-A2AD-AE31-635723866C03}" dt="2025-09-21T19:22:10.063" v="465" actId="20577"/>
        <pc:sldMkLst>
          <pc:docMk/>
          <pc:sldMk cId="1536978926" sldId="406"/>
        </pc:sldMkLst>
        <pc:spChg chg="mod">
          <ac:chgData name="Kristin Berntzen" userId="S::kristin.berntzen@stjordalbarnehage.no::f94d13df-b445-4955-9eb1-1307867f256b" providerId="AD" clId="Web-{AA878D4A-ACE2-A2AD-AE31-635723866C03}" dt="2025-09-21T19:15:12.157" v="385" actId="14100"/>
          <ac:spMkLst>
            <pc:docMk/>
            <pc:sldMk cId="1536978926" sldId="406"/>
            <ac:spMk id="15" creationId="{7F766AEB-ED87-5F49-63F8-C979FB2B84C8}"/>
          </ac:spMkLst>
        </pc:spChg>
        <pc:spChg chg="mod">
          <ac:chgData name="Kristin Berntzen" userId="S::kristin.berntzen@stjordalbarnehage.no::f94d13df-b445-4955-9eb1-1307867f256b" providerId="AD" clId="Web-{AA878D4A-ACE2-A2AD-AE31-635723866C03}" dt="2025-09-21T19:18:23.651" v="421" actId="14100"/>
          <ac:spMkLst>
            <pc:docMk/>
            <pc:sldMk cId="1536978926" sldId="406"/>
            <ac:spMk id="16" creationId="{2A3DA187-DA53-F19F-9EE2-59E3AEB1A6BA}"/>
          </ac:spMkLst>
        </pc:spChg>
        <pc:picChg chg="mod">
          <ac:chgData name="Kristin Berntzen" userId="S::kristin.berntzen@stjordalbarnehage.no::f94d13df-b445-4955-9eb1-1307867f256b" providerId="AD" clId="Web-{AA878D4A-ACE2-A2AD-AE31-635723866C03}" dt="2025-09-21T19:05:35.457" v="348" actId="1076"/>
          <ac:picMkLst>
            <pc:docMk/>
            <pc:sldMk cId="1536978926" sldId="406"/>
            <ac:picMk id="14" creationId="{4FF7660F-2E2E-DB11-9E88-D77427F3CF1F}"/>
          </ac:picMkLst>
        </pc:picChg>
        <pc:picChg chg="mod">
          <ac:chgData name="Kristin Berntzen" userId="S::kristin.berntzen@stjordalbarnehage.no::f94d13df-b445-4955-9eb1-1307867f256b" providerId="AD" clId="Web-{AA878D4A-ACE2-A2AD-AE31-635723866C03}" dt="2025-09-21T19:13:43.322" v="379" actId="1076"/>
          <ac:picMkLst>
            <pc:docMk/>
            <pc:sldMk cId="1536978926" sldId="406"/>
            <ac:picMk id="18" creationId="{647F707E-41E3-4986-2C20-637C495334EA}"/>
          </ac:picMkLst>
        </pc:picChg>
        <pc:picChg chg="mod">
          <ac:chgData name="Kristin Berntzen" userId="S::kristin.berntzen@stjordalbarnehage.no::f94d13df-b445-4955-9eb1-1307867f256b" providerId="AD" clId="Web-{AA878D4A-ACE2-A2AD-AE31-635723866C03}" dt="2025-09-21T19:14:57.265" v="384" actId="14100"/>
          <ac:picMkLst>
            <pc:docMk/>
            <pc:sldMk cId="1536978926" sldId="406"/>
            <ac:picMk id="20" creationId="{A1B1B6B7-46A1-DBA3-7282-74FDD5738824}"/>
          </ac:picMkLst>
        </pc:picChg>
        <pc:picChg chg="mod">
          <ac:chgData name="Kristin Berntzen" userId="S::kristin.berntzen@stjordalbarnehage.no::f94d13df-b445-4955-9eb1-1307867f256b" providerId="AD" clId="Web-{AA878D4A-ACE2-A2AD-AE31-635723866C03}" dt="2025-09-21T19:14:12.231" v="380" actId="1076"/>
          <ac:picMkLst>
            <pc:docMk/>
            <pc:sldMk cId="1536978926" sldId="406"/>
            <ac:picMk id="22" creationId="{1CCA9DEB-A890-FD41-704C-28749808E5A4}"/>
          </ac:picMkLst>
        </pc:picChg>
      </pc:sldChg>
      <pc:sldChg chg="modSp">
        <pc:chgData name="Kristin Berntzen" userId="S::kristin.berntzen@stjordalbarnehage.no::f94d13df-b445-4955-9eb1-1307867f256b" providerId="AD" clId="Web-{AA878D4A-ACE2-A2AD-AE31-635723866C03}" dt="2025-09-21T18:53:18.666" v="214" actId="20577"/>
        <pc:sldMkLst>
          <pc:docMk/>
          <pc:sldMk cId="3712806628" sldId="409"/>
        </pc:sldMkLst>
        <pc:spChg chg="mod">
          <ac:chgData name="Kristin Berntzen" userId="S::kristin.berntzen@stjordalbarnehage.no::f94d13df-b445-4955-9eb1-1307867f256b" providerId="AD" clId="Web-{AA878D4A-ACE2-A2AD-AE31-635723866C03}" dt="2025-09-21T18:53:18.666" v="214" actId="20577"/>
          <ac:spMkLst>
            <pc:docMk/>
            <pc:sldMk cId="3712806628" sldId="409"/>
            <ac:spMk id="3" creationId="{08036F67-DDB9-A374-F158-19C8FCD5A3BE}"/>
          </ac:spMkLst>
        </pc:spChg>
      </pc:sldChg>
      <pc:sldChg chg="modSp">
        <pc:chgData name="Kristin Berntzen" userId="S::kristin.berntzen@stjordalbarnehage.no::f94d13df-b445-4955-9eb1-1307867f256b" providerId="AD" clId="Web-{AA878D4A-ACE2-A2AD-AE31-635723866C03}" dt="2025-09-21T19:26:19.380" v="473" actId="20577"/>
        <pc:sldMkLst>
          <pc:docMk/>
          <pc:sldMk cId="3075366760" sldId="410"/>
        </pc:sldMkLst>
        <pc:spChg chg="mod">
          <ac:chgData name="Kristin Berntzen" userId="S::kristin.berntzen@stjordalbarnehage.no::f94d13df-b445-4955-9eb1-1307867f256b" providerId="AD" clId="Web-{AA878D4A-ACE2-A2AD-AE31-635723866C03}" dt="2025-09-21T19:26:19.380" v="473" actId="20577"/>
          <ac:spMkLst>
            <pc:docMk/>
            <pc:sldMk cId="3075366760" sldId="410"/>
            <ac:spMk id="4" creationId="{6CF7C751-86A1-AB5F-3AA4-8BA8B93C5AA2}"/>
          </ac:spMkLst>
        </pc:spChg>
      </pc:sldChg>
      <pc:sldChg chg="modSp">
        <pc:chgData name="Kristin Berntzen" userId="S::kristin.berntzen@stjordalbarnehage.no::f94d13df-b445-4955-9eb1-1307867f256b" providerId="AD" clId="Web-{AA878D4A-ACE2-A2AD-AE31-635723866C03}" dt="2025-09-21T18:35:08.074" v="52" actId="20577"/>
        <pc:sldMkLst>
          <pc:docMk/>
          <pc:sldMk cId="50012409" sldId="414"/>
        </pc:sldMkLst>
        <pc:spChg chg="mod">
          <ac:chgData name="Kristin Berntzen" userId="S::kristin.berntzen@stjordalbarnehage.no::f94d13df-b445-4955-9eb1-1307867f256b" providerId="AD" clId="Web-{AA878D4A-ACE2-A2AD-AE31-635723866C03}" dt="2025-09-21T18:35:08.074" v="52" actId="20577"/>
          <ac:spMkLst>
            <pc:docMk/>
            <pc:sldMk cId="50012409" sldId="414"/>
            <ac:spMk id="5" creationId="{7A32C39A-973C-C2F3-BE6D-49A052185B0B}"/>
          </ac:spMkLst>
        </pc:spChg>
      </pc:sldChg>
      <pc:sldChg chg="modSp">
        <pc:chgData name="Kristin Berntzen" userId="S::kristin.berntzen@stjordalbarnehage.no::f94d13df-b445-4955-9eb1-1307867f256b" providerId="AD" clId="Web-{AA878D4A-ACE2-A2AD-AE31-635723866C03}" dt="2025-09-21T19:35:53.759" v="558" actId="20577"/>
        <pc:sldMkLst>
          <pc:docMk/>
          <pc:sldMk cId="3176838151" sldId="415"/>
        </pc:sldMkLst>
        <pc:spChg chg="mod">
          <ac:chgData name="Kristin Berntzen" userId="S::kristin.berntzen@stjordalbarnehage.no::f94d13df-b445-4955-9eb1-1307867f256b" providerId="AD" clId="Web-{AA878D4A-ACE2-A2AD-AE31-635723866C03}" dt="2025-09-21T19:35:53.759" v="558" actId="20577"/>
          <ac:spMkLst>
            <pc:docMk/>
            <pc:sldMk cId="3176838151" sldId="415"/>
            <ac:spMk id="8" creationId="{214BCA97-7C16-5E89-B750-6CD95048D5D9}"/>
          </ac:spMkLst>
        </pc:spChg>
      </pc:sldChg>
    </pc:docChg>
  </pc:docChgLst>
  <pc:docChgLst>
    <pc:chgData name="Kristin Berntzen" userId="S::kristin.berntzen@stjordalbarnehage.no::f94d13df-b445-4955-9eb1-1307867f256b" providerId="AD" clId="Web-{A30A68CC-F0F0-84BA-D6E3-37A0C8CF70B3}"/>
    <pc:docChg chg="modSld">
      <pc:chgData name="Kristin Berntzen" userId="S::kristin.berntzen@stjordalbarnehage.no::f94d13df-b445-4955-9eb1-1307867f256b" providerId="AD" clId="Web-{A30A68CC-F0F0-84BA-D6E3-37A0C8CF70B3}" dt="2025-09-22T19:24:24.944" v="51"/>
      <pc:docMkLst>
        <pc:docMk/>
      </pc:docMkLst>
      <pc:sldChg chg="modSp">
        <pc:chgData name="Kristin Berntzen" userId="S::kristin.berntzen@stjordalbarnehage.no::f94d13df-b445-4955-9eb1-1307867f256b" providerId="AD" clId="Web-{A30A68CC-F0F0-84BA-D6E3-37A0C8CF70B3}" dt="2025-09-22T18:58:55.743" v="48" actId="20577"/>
        <pc:sldMkLst>
          <pc:docMk/>
          <pc:sldMk cId="1245096500" sldId="402"/>
        </pc:sldMkLst>
        <pc:spChg chg="mod">
          <ac:chgData name="Kristin Berntzen" userId="S::kristin.berntzen@stjordalbarnehage.no::f94d13df-b445-4955-9eb1-1307867f256b" providerId="AD" clId="Web-{A30A68CC-F0F0-84BA-D6E3-37A0C8CF70B3}" dt="2025-09-22T18:58:55.743" v="48" actId="20577"/>
          <ac:spMkLst>
            <pc:docMk/>
            <pc:sldMk cId="1245096500" sldId="402"/>
            <ac:spMk id="7" creationId="{D2A2CCCD-090D-27A3-CBAB-008B92A0205A}"/>
          </ac:spMkLst>
        </pc:spChg>
      </pc:sldChg>
      <pc:sldChg chg="modSp">
        <pc:chgData name="Kristin Berntzen" userId="S::kristin.berntzen@stjordalbarnehage.no::f94d13df-b445-4955-9eb1-1307867f256b" providerId="AD" clId="Web-{A30A68CC-F0F0-84BA-D6E3-37A0C8CF70B3}" dt="2025-09-22T19:10:20.479" v="50" actId="20577"/>
        <pc:sldMkLst>
          <pc:docMk/>
          <pc:sldMk cId="1536978926" sldId="406"/>
        </pc:sldMkLst>
        <pc:spChg chg="mod">
          <ac:chgData name="Kristin Berntzen" userId="S::kristin.berntzen@stjordalbarnehage.no::f94d13df-b445-4955-9eb1-1307867f256b" providerId="AD" clId="Web-{A30A68CC-F0F0-84BA-D6E3-37A0C8CF70B3}" dt="2025-09-22T19:10:20.479" v="50" actId="20577"/>
          <ac:spMkLst>
            <pc:docMk/>
            <pc:sldMk cId="1536978926" sldId="406"/>
            <ac:spMk id="7" creationId="{303E2A68-D8C9-2058-8E8E-9A5F5BE3449A}"/>
          </ac:spMkLst>
        </pc:spChg>
      </pc:sldChg>
      <pc:sldChg chg="modSp">
        <pc:chgData name="Kristin Berntzen" userId="S::kristin.berntzen@stjordalbarnehage.no::f94d13df-b445-4955-9eb1-1307867f256b" providerId="AD" clId="Web-{A30A68CC-F0F0-84BA-D6E3-37A0C8CF70B3}" dt="2025-09-22T19:24:24.944" v="51"/>
        <pc:sldMkLst>
          <pc:docMk/>
          <pc:sldMk cId="3137176123" sldId="418"/>
        </pc:sldMkLst>
        <pc:graphicFrameChg chg="modGraphic">
          <ac:chgData name="Kristin Berntzen" userId="S::kristin.berntzen@stjordalbarnehage.no::f94d13df-b445-4955-9eb1-1307867f256b" providerId="AD" clId="Web-{A30A68CC-F0F0-84BA-D6E3-37A0C8CF70B3}" dt="2025-09-22T19:24:24.944" v="51"/>
          <ac:graphicFrameMkLst>
            <pc:docMk/>
            <pc:sldMk cId="3137176123" sldId="418"/>
            <ac:graphicFrameMk id="3" creationId="{415D888B-66FE-1865-EA60-197AEC1A95FC}"/>
          </ac:graphicFrameMkLst>
        </pc:graphicFrameChg>
      </pc:sldChg>
    </pc:docChg>
  </pc:docChgLst>
  <pc:docChgLst>
    <pc:chgData name="Sandra Nogva" userId="S::sandra.nogva@stjordalbarnehage.no::ae8fbff4-e28d-4dc6-8a96-937b36637e39" providerId="AD" clId="Web-{22E19FCD-6E8D-44D7-82CF-1F9D6126AD06}"/>
    <pc:docChg chg="addSld delSld modSld modSection">
      <pc:chgData name="Sandra Nogva" userId="S::sandra.nogva@stjordalbarnehage.no::ae8fbff4-e28d-4dc6-8a96-937b36637e39" providerId="AD" clId="Web-{22E19FCD-6E8D-44D7-82CF-1F9D6126AD06}" dt="2025-09-15T11:32:57.794" v="1246" actId="1076"/>
      <pc:docMkLst>
        <pc:docMk/>
      </pc:docMkLst>
      <pc:sldChg chg="addSp delSp modSp">
        <pc:chgData name="Sandra Nogva" userId="S::sandra.nogva@stjordalbarnehage.no::ae8fbff4-e28d-4dc6-8a96-937b36637e39" providerId="AD" clId="Web-{22E19FCD-6E8D-44D7-82CF-1F9D6126AD06}" dt="2025-09-15T11:26:09.256" v="1176"/>
        <pc:sldMkLst>
          <pc:docMk/>
          <pc:sldMk cId="0" sldId="265"/>
        </pc:sldMkLst>
        <pc:spChg chg="mod">
          <ac:chgData name="Sandra Nogva" userId="S::sandra.nogva@stjordalbarnehage.no::ae8fbff4-e28d-4dc6-8a96-937b36637e39" providerId="AD" clId="Web-{22E19FCD-6E8D-44D7-82CF-1F9D6126AD06}" dt="2025-09-15T11:26:09.256" v="1176"/>
          <ac:spMkLst>
            <pc:docMk/>
            <pc:sldMk cId="0" sldId="265"/>
            <ac:spMk id="16" creationId="{29AC306F-132F-300A-B3AD-77829A292E8F}"/>
          </ac:spMkLst>
        </pc:spChg>
        <pc:picChg chg="add mod modCrop">
          <ac:chgData name="Sandra Nogva" userId="S::sandra.nogva@stjordalbarnehage.no::ae8fbff4-e28d-4dc6-8a96-937b36637e39" providerId="AD" clId="Web-{22E19FCD-6E8D-44D7-82CF-1F9D6126AD06}" dt="2025-09-15T10:34:02.184" v="113" actId="1076"/>
          <ac:picMkLst>
            <pc:docMk/>
            <pc:sldMk cId="0" sldId="265"/>
            <ac:picMk id="2" creationId="{B7CA32F6-7DF7-F7A4-7C68-A288793CA4F9}"/>
          </ac:picMkLst>
        </pc:picChg>
      </pc:sldChg>
      <pc:sldChg chg="addSp delSp modSp">
        <pc:chgData name="Sandra Nogva" userId="S::sandra.nogva@stjordalbarnehage.no::ae8fbff4-e28d-4dc6-8a96-937b36637e39" providerId="AD" clId="Web-{22E19FCD-6E8D-44D7-82CF-1F9D6126AD06}" dt="2025-09-15T11:21:32.230" v="993" actId="20577"/>
        <pc:sldMkLst>
          <pc:docMk/>
          <pc:sldMk cId="0" sldId="299"/>
        </pc:sldMkLst>
        <pc:spChg chg="mod">
          <ac:chgData name="Sandra Nogva" userId="S::sandra.nogva@stjordalbarnehage.no::ae8fbff4-e28d-4dc6-8a96-937b36637e39" providerId="AD" clId="Web-{22E19FCD-6E8D-44D7-82CF-1F9D6126AD06}" dt="2025-09-15T11:16:19.755" v="973" actId="14100"/>
          <ac:spMkLst>
            <pc:docMk/>
            <pc:sldMk cId="0" sldId="299"/>
            <ac:spMk id="17" creationId="{430D7070-D735-2289-A52D-268C07690E02}"/>
          </ac:spMkLst>
        </pc:spChg>
        <pc:spChg chg="mod">
          <ac:chgData name="Sandra Nogva" userId="S::sandra.nogva@stjordalbarnehage.no::ae8fbff4-e28d-4dc6-8a96-937b36637e39" providerId="AD" clId="Web-{22E19FCD-6E8D-44D7-82CF-1F9D6126AD06}" dt="2025-09-15T11:21:32.230" v="993" actId="20577"/>
          <ac:spMkLst>
            <pc:docMk/>
            <pc:sldMk cId="0" sldId="299"/>
            <ac:spMk id="19" creationId="{5AA6DC96-C5C8-FC70-30DC-6D282FC4BF76}"/>
          </ac:spMkLst>
        </pc:spChg>
        <pc:spChg chg="mod">
          <ac:chgData name="Sandra Nogva" userId="S::sandra.nogva@stjordalbarnehage.no::ae8fbff4-e28d-4dc6-8a96-937b36637e39" providerId="AD" clId="Web-{22E19FCD-6E8D-44D7-82CF-1F9D6126AD06}" dt="2025-09-15T11:20:59.822" v="991" actId="14100"/>
          <ac:spMkLst>
            <pc:docMk/>
            <pc:sldMk cId="0" sldId="299"/>
            <ac:spMk id="25" creationId="{5868BE9C-64D6-3016-11BA-0363EEA815C0}"/>
          </ac:spMkLst>
        </pc:spChg>
        <pc:picChg chg="add mod modCrop">
          <ac:chgData name="Sandra Nogva" userId="S::sandra.nogva@stjordalbarnehage.no::ae8fbff4-e28d-4dc6-8a96-937b36637e39" providerId="AD" clId="Web-{22E19FCD-6E8D-44D7-82CF-1F9D6126AD06}" dt="2025-09-15T11:16:30.989" v="976" actId="1076"/>
          <ac:picMkLst>
            <pc:docMk/>
            <pc:sldMk cId="0" sldId="299"/>
            <ac:picMk id="2" creationId="{AA4B608D-7B03-B3D9-286E-623AD1760160}"/>
          </ac:picMkLst>
        </pc:picChg>
        <pc:picChg chg="mod">
          <ac:chgData name="Sandra Nogva" userId="S::sandra.nogva@stjordalbarnehage.no::ae8fbff4-e28d-4dc6-8a96-937b36637e39" providerId="AD" clId="Web-{22E19FCD-6E8D-44D7-82CF-1F9D6126AD06}" dt="2025-09-15T11:16:44.224" v="977" actId="14100"/>
          <ac:picMkLst>
            <pc:docMk/>
            <pc:sldMk cId="0" sldId="299"/>
            <ac:picMk id="26" creationId="{FF01A48E-DE85-8EA4-ECBE-CD3D41FE6D91}"/>
          </ac:picMkLst>
        </pc:picChg>
      </pc:sldChg>
      <pc:sldChg chg="modSp">
        <pc:chgData name="Sandra Nogva" userId="S::sandra.nogva@stjordalbarnehage.no::ae8fbff4-e28d-4dc6-8a96-937b36637e39" providerId="AD" clId="Web-{22E19FCD-6E8D-44D7-82CF-1F9D6126AD06}" dt="2025-09-15T10:51:54.459" v="336" actId="20577"/>
        <pc:sldMkLst>
          <pc:docMk/>
          <pc:sldMk cId="2160360297" sldId="365"/>
        </pc:sldMkLst>
        <pc:spChg chg="mod">
          <ac:chgData name="Sandra Nogva" userId="S::sandra.nogva@stjordalbarnehage.no::ae8fbff4-e28d-4dc6-8a96-937b36637e39" providerId="AD" clId="Web-{22E19FCD-6E8D-44D7-82CF-1F9D6126AD06}" dt="2025-09-15T10:28:46.228" v="55" actId="20577"/>
          <ac:spMkLst>
            <pc:docMk/>
            <pc:sldMk cId="2160360297" sldId="365"/>
            <ac:spMk id="7" creationId="{42D8FF5E-8AF2-7EC2-0B6F-5309A0D3E964}"/>
          </ac:spMkLst>
        </pc:spChg>
        <pc:spChg chg="mod">
          <ac:chgData name="Sandra Nogva" userId="S::sandra.nogva@stjordalbarnehage.no::ae8fbff4-e28d-4dc6-8a96-937b36637e39" providerId="AD" clId="Web-{22E19FCD-6E8D-44D7-82CF-1F9D6126AD06}" dt="2025-09-15T10:51:54.459" v="336" actId="20577"/>
          <ac:spMkLst>
            <pc:docMk/>
            <pc:sldMk cId="2160360297" sldId="365"/>
            <ac:spMk id="9" creationId="{D4CE8C67-DAED-BB6D-476C-AA07D285D01C}"/>
          </ac:spMkLst>
        </pc:spChg>
      </pc:sldChg>
      <pc:sldChg chg="modSp">
        <pc:chgData name="Sandra Nogva" userId="S::sandra.nogva@stjordalbarnehage.no::ae8fbff4-e28d-4dc6-8a96-937b36637e39" providerId="AD" clId="Web-{22E19FCD-6E8D-44D7-82CF-1F9D6126AD06}" dt="2025-09-15T11:25:50.427" v="1171" actId="20577"/>
        <pc:sldMkLst>
          <pc:docMk/>
          <pc:sldMk cId="1882870260" sldId="366"/>
        </pc:sldMkLst>
        <pc:spChg chg="mod">
          <ac:chgData name="Sandra Nogva" userId="S::sandra.nogva@stjordalbarnehage.no::ae8fbff4-e28d-4dc6-8a96-937b36637e39" providerId="AD" clId="Web-{22E19FCD-6E8D-44D7-82CF-1F9D6126AD06}" dt="2025-09-15T11:25:50.427" v="1171" actId="20577"/>
          <ac:spMkLst>
            <pc:docMk/>
            <pc:sldMk cId="1882870260" sldId="366"/>
            <ac:spMk id="51" creationId="{00000000-0000-0000-0000-000000000000}"/>
          </ac:spMkLst>
        </pc:spChg>
      </pc:sldChg>
      <pc:sldChg chg="addSp delSp modSp">
        <pc:chgData name="Sandra Nogva" userId="S::sandra.nogva@stjordalbarnehage.no::ae8fbff4-e28d-4dc6-8a96-937b36637e39" providerId="AD" clId="Web-{22E19FCD-6E8D-44D7-82CF-1F9D6126AD06}" dt="2025-09-15T10:25:48.738" v="24" actId="1076"/>
        <pc:sldMkLst>
          <pc:docMk/>
          <pc:sldMk cId="0" sldId="367"/>
        </pc:sldMkLst>
        <pc:spChg chg="add mod">
          <ac:chgData name="Sandra Nogva" userId="S::sandra.nogva@stjordalbarnehage.no::ae8fbff4-e28d-4dc6-8a96-937b36637e39" providerId="AD" clId="Web-{22E19FCD-6E8D-44D7-82CF-1F9D6126AD06}" dt="2025-09-15T10:24:45.394" v="5"/>
          <ac:spMkLst>
            <pc:docMk/>
            <pc:sldMk cId="0" sldId="367"/>
            <ac:spMk id="3" creationId="{3C78FBDC-9394-DE32-4FB5-96AE32E03CFA}"/>
          </ac:spMkLst>
        </pc:spChg>
      </pc:sldChg>
      <pc:sldChg chg="addSp modSp">
        <pc:chgData name="Sandra Nogva" userId="S::sandra.nogva@stjordalbarnehage.no::ae8fbff4-e28d-4dc6-8a96-937b36637e39" providerId="AD" clId="Web-{22E19FCD-6E8D-44D7-82CF-1F9D6126AD06}" dt="2025-09-15T10:27:49.098" v="48" actId="1076"/>
        <pc:sldMkLst>
          <pc:docMk/>
          <pc:sldMk cId="3819904258" sldId="379"/>
        </pc:sldMkLst>
        <pc:spChg chg="mod">
          <ac:chgData name="Sandra Nogva" userId="S::sandra.nogva@stjordalbarnehage.no::ae8fbff4-e28d-4dc6-8a96-937b36637e39" providerId="AD" clId="Web-{22E19FCD-6E8D-44D7-82CF-1F9D6126AD06}" dt="2025-09-15T10:27:36.190" v="43" actId="20577"/>
          <ac:spMkLst>
            <pc:docMk/>
            <pc:sldMk cId="3819904258" sldId="379"/>
            <ac:spMk id="7" creationId="{75FC3EA7-B4DF-4A90-A35C-16DBAAC41E7E}"/>
          </ac:spMkLst>
        </pc:spChg>
      </pc:sldChg>
      <pc:sldChg chg="modSp">
        <pc:chgData name="Sandra Nogva" userId="S::sandra.nogva@stjordalbarnehage.no::ae8fbff4-e28d-4dc6-8a96-937b36637e39" providerId="AD" clId="Web-{22E19FCD-6E8D-44D7-82CF-1F9D6126AD06}" dt="2025-09-15T11:26:47.319" v="1178" actId="20577"/>
        <pc:sldMkLst>
          <pc:docMk/>
          <pc:sldMk cId="1536978926" sldId="406"/>
        </pc:sldMkLst>
        <pc:spChg chg="mod">
          <ac:chgData name="Sandra Nogva" userId="S::sandra.nogva@stjordalbarnehage.no::ae8fbff4-e28d-4dc6-8a96-937b36637e39" providerId="AD" clId="Web-{22E19FCD-6E8D-44D7-82CF-1F9D6126AD06}" dt="2025-09-15T10:35:45.593" v="127" actId="1076"/>
          <ac:spMkLst>
            <pc:docMk/>
            <pc:sldMk cId="1536978926" sldId="406"/>
            <ac:spMk id="15" creationId="{7F766AEB-ED87-5F49-63F8-C979FB2B84C8}"/>
          </ac:spMkLst>
        </pc:spChg>
        <pc:spChg chg="mod">
          <ac:chgData name="Sandra Nogva" userId="S::sandra.nogva@stjordalbarnehage.no::ae8fbff4-e28d-4dc6-8a96-937b36637e39" providerId="AD" clId="Web-{22E19FCD-6E8D-44D7-82CF-1F9D6126AD06}" dt="2025-09-15T10:36:55.891" v="131" actId="1076"/>
          <ac:spMkLst>
            <pc:docMk/>
            <pc:sldMk cId="1536978926" sldId="406"/>
            <ac:spMk id="16" creationId="{2A3DA187-DA53-F19F-9EE2-59E3AEB1A6BA}"/>
          </ac:spMkLst>
        </pc:spChg>
        <pc:picChg chg="mod">
          <ac:chgData name="Sandra Nogva" userId="S::sandra.nogva@stjordalbarnehage.no::ae8fbff4-e28d-4dc6-8a96-937b36637e39" providerId="AD" clId="Web-{22E19FCD-6E8D-44D7-82CF-1F9D6126AD06}" dt="2025-09-15T10:35:36.765" v="126" actId="1076"/>
          <ac:picMkLst>
            <pc:docMk/>
            <pc:sldMk cId="1536978926" sldId="406"/>
            <ac:picMk id="14" creationId="{4FF7660F-2E2E-DB11-9E88-D77427F3CF1F}"/>
          </ac:picMkLst>
        </pc:picChg>
        <pc:picChg chg="mod">
          <ac:chgData name="Sandra Nogva" userId="S::sandra.nogva@stjordalbarnehage.no::ae8fbff4-e28d-4dc6-8a96-937b36637e39" providerId="AD" clId="Web-{22E19FCD-6E8D-44D7-82CF-1F9D6126AD06}" dt="2025-09-15T10:36:47.204" v="129" actId="1076"/>
          <ac:picMkLst>
            <pc:docMk/>
            <pc:sldMk cId="1536978926" sldId="406"/>
            <ac:picMk id="18" creationId="{647F707E-41E3-4986-2C20-637C495334EA}"/>
          </ac:picMkLst>
        </pc:picChg>
        <pc:picChg chg="mod">
          <ac:chgData name="Sandra Nogva" userId="S::sandra.nogva@stjordalbarnehage.no::ae8fbff4-e28d-4dc6-8a96-937b36637e39" providerId="AD" clId="Web-{22E19FCD-6E8D-44D7-82CF-1F9D6126AD06}" dt="2025-09-15T10:35:17.389" v="122" actId="1076"/>
          <ac:picMkLst>
            <pc:docMk/>
            <pc:sldMk cId="1536978926" sldId="406"/>
            <ac:picMk id="20" creationId="{A1B1B6B7-46A1-DBA3-7282-74FDD5738824}"/>
          </ac:picMkLst>
        </pc:picChg>
        <pc:picChg chg="mod">
          <ac:chgData name="Sandra Nogva" userId="S::sandra.nogva@stjordalbarnehage.no::ae8fbff4-e28d-4dc6-8a96-937b36637e39" providerId="AD" clId="Web-{22E19FCD-6E8D-44D7-82CF-1F9D6126AD06}" dt="2025-09-15T10:36:50.251" v="130" actId="1076"/>
          <ac:picMkLst>
            <pc:docMk/>
            <pc:sldMk cId="1536978926" sldId="406"/>
            <ac:picMk id="22" creationId="{1CCA9DEB-A890-FD41-704C-28749808E5A4}"/>
          </ac:picMkLst>
        </pc:picChg>
      </pc:sldChg>
      <pc:sldChg chg="addSp delSp modSp">
        <pc:chgData name="Sandra Nogva" userId="S::sandra.nogva@stjordalbarnehage.no::ae8fbff4-e28d-4dc6-8a96-937b36637e39" providerId="AD" clId="Web-{22E19FCD-6E8D-44D7-82CF-1F9D6126AD06}" dt="2025-09-15T11:32:57.794" v="1246" actId="1076"/>
        <pc:sldMkLst>
          <pc:docMk/>
          <pc:sldMk cId="3075366760" sldId="410"/>
        </pc:sldMkLst>
        <pc:spChg chg="mod">
          <ac:chgData name="Sandra Nogva" userId="S::sandra.nogva@stjordalbarnehage.no::ae8fbff4-e28d-4dc6-8a96-937b36637e39" providerId="AD" clId="Web-{22E19FCD-6E8D-44D7-82CF-1F9D6126AD06}" dt="2025-09-15T10:43:32.619" v="264" actId="20577"/>
          <ac:spMkLst>
            <pc:docMk/>
            <pc:sldMk cId="3075366760" sldId="410"/>
            <ac:spMk id="4" creationId="{6CF7C751-86A1-AB5F-3AA4-8BA8B93C5AA2}"/>
          </ac:spMkLst>
        </pc:spChg>
        <pc:spChg chg="add mod">
          <ac:chgData name="Sandra Nogva" userId="S::sandra.nogva@stjordalbarnehage.no::ae8fbff4-e28d-4dc6-8a96-937b36637e39" providerId="AD" clId="Web-{22E19FCD-6E8D-44D7-82CF-1F9D6126AD06}" dt="2025-09-15T11:31:11.964" v="1225" actId="1076"/>
          <ac:spMkLst>
            <pc:docMk/>
            <pc:sldMk cId="3075366760" sldId="410"/>
            <ac:spMk id="12" creationId="{806A2FB5-DE06-BF7C-3075-3C4ABB1D416E}"/>
          </ac:spMkLst>
        </pc:spChg>
        <pc:picChg chg="add mod modCrop">
          <ac:chgData name="Sandra Nogva" userId="S::sandra.nogva@stjordalbarnehage.no::ae8fbff4-e28d-4dc6-8a96-937b36637e39" providerId="AD" clId="Web-{22E19FCD-6E8D-44D7-82CF-1F9D6126AD06}" dt="2025-09-15T11:32:57.794" v="1246" actId="1076"/>
          <ac:picMkLst>
            <pc:docMk/>
            <pc:sldMk cId="3075366760" sldId="410"/>
            <ac:picMk id="13" creationId="{6C856CF7-39FE-5C64-5464-5ED90244B607}"/>
          </ac:picMkLst>
        </pc:picChg>
        <pc:picChg chg="add mod modCrop">
          <ac:chgData name="Sandra Nogva" userId="S::sandra.nogva@stjordalbarnehage.no::ae8fbff4-e28d-4dc6-8a96-937b36637e39" providerId="AD" clId="Web-{22E19FCD-6E8D-44D7-82CF-1F9D6126AD06}" dt="2025-09-15T11:31:49.527" v="1234" actId="14100"/>
          <ac:picMkLst>
            <pc:docMk/>
            <pc:sldMk cId="3075366760" sldId="410"/>
            <ac:picMk id="14" creationId="{292B4E52-3D08-9D5D-6617-D95C1C31A228}"/>
          </ac:picMkLst>
        </pc:picChg>
        <pc:picChg chg="add mod modCrop">
          <ac:chgData name="Sandra Nogva" userId="S::sandra.nogva@stjordalbarnehage.no::ae8fbff4-e28d-4dc6-8a96-937b36637e39" providerId="AD" clId="Web-{22E19FCD-6E8D-44D7-82CF-1F9D6126AD06}" dt="2025-09-15T11:31:22.292" v="1229" actId="1076"/>
          <ac:picMkLst>
            <pc:docMk/>
            <pc:sldMk cId="3075366760" sldId="410"/>
            <ac:picMk id="16" creationId="{AF951D44-9984-9B22-D653-41E51EB13FBA}"/>
          </ac:picMkLst>
        </pc:picChg>
      </pc:sldChg>
      <pc:sldChg chg="modSp">
        <pc:chgData name="Sandra Nogva" userId="S::sandra.nogva@stjordalbarnehage.no::ae8fbff4-e28d-4dc6-8a96-937b36637e39" providerId="AD" clId="Web-{22E19FCD-6E8D-44D7-82CF-1F9D6126AD06}" dt="2025-09-15T10:28:18.226" v="53" actId="1076"/>
        <pc:sldMkLst>
          <pc:docMk/>
          <pc:sldMk cId="368912723" sldId="413"/>
        </pc:sldMkLst>
        <pc:spChg chg="mod">
          <ac:chgData name="Sandra Nogva" userId="S::sandra.nogva@stjordalbarnehage.no::ae8fbff4-e28d-4dc6-8a96-937b36637e39" providerId="AD" clId="Web-{22E19FCD-6E8D-44D7-82CF-1F9D6126AD06}" dt="2025-09-15T10:28:18.226" v="53" actId="1076"/>
          <ac:spMkLst>
            <pc:docMk/>
            <pc:sldMk cId="368912723" sldId="413"/>
            <ac:spMk id="6" creationId="{D55062BD-A407-5BDE-EB79-C4B9EFBB63CE}"/>
          </ac:spMkLst>
        </pc:spChg>
        <pc:spChg chg="mod">
          <ac:chgData name="Sandra Nogva" userId="S::sandra.nogva@stjordalbarnehage.no::ae8fbff4-e28d-4dc6-8a96-937b36637e39" providerId="AD" clId="Web-{22E19FCD-6E8D-44D7-82CF-1F9D6126AD06}" dt="2025-09-15T10:28:02.099" v="49" actId="20577"/>
          <ac:spMkLst>
            <pc:docMk/>
            <pc:sldMk cId="368912723" sldId="413"/>
            <ac:spMk id="10" creationId="{5872F1FA-5C23-B25B-D03A-DA97645BB0FE}"/>
          </ac:spMkLst>
        </pc:spChg>
        <pc:picChg chg="mod">
          <ac:chgData name="Sandra Nogva" userId="S::sandra.nogva@stjordalbarnehage.no::ae8fbff4-e28d-4dc6-8a96-937b36637e39" providerId="AD" clId="Web-{22E19FCD-6E8D-44D7-82CF-1F9D6126AD06}" dt="2025-09-15T10:28:13.475" v="52" actId="14100"/>
          <ac:picMkLst>
            <pc:docMk/>
            <pc:sldMk cId="368912723" sldId="413"/>
            <ac:picMk id="5" creationId="{220226F7-75A7-7CBD-3EC6-D82478F12BF9}"/>
          </ac:picMkLst>
        </pc:picChg>
      </pc:sldChg>
      <pc:sldChg chg="modSp">
        <pc:chgData name="Sandra Nogva" userId="S::sandra.nogva@stjordalbarnehage.no::ae8fbff4-e28d-4dc6-8a96-937b36637e39" providerId="AD" clId="Web-{22E19FCD-6E8D-44D7-82CF-1F9D6126AD06}" dt="2025-09-15T10:26:46.293" v="38" actId="20577"/>
        <pc:sldMkLst>
          <pc:docMk/>
          <pc:sldMk cId="50012409" sldId="414"/>
        </pc:sldMkLst>
      </pc:sldChg>
      <pc:sldChg chg="addSp delSp modSp new">
        <pc:chgData name="Sandra Nogva" userId="S::sandra.nogva@stjordalbarnehage.no::ae8fbff4-e28d-4dc6-8a96-937b36637e39" providerId="AD" clId="Web-{22E19FCD-6E8D-44D7-82CF-1F9D6126AD06}" dt="2025-09-15T11:30:57.339" v="1224" actId="14100"/>
        <pc:sldMkLst>
          <pc:docMk/>
          <pc:sldMk cId="3176838151" sldId="415"/>
        </pc:sldMkLst>
        <pc:spChg chg="add mod">
          <ac:chgData name="Sandra Nogva" userId="S::sandra.nogva@stjordalbarnehage.no::ae8fbff4-e28d-4dc6-8a96-937b36637e39" providerId="AD" clId="Web-{22E19FCD-6E8D-44D7-82CF-1F9D6126AD06}" dt="2025-09-15T11:30:57.339" v="1224" actId="14100"/>
          <ac:spMkLst>
            <pc:docMk/>
            <pc:sldMk cId="3176838151" sldId="415"/>
            <ac:spMk id="4" creationId="{8114A3C0-0753-9C73-A1C2-76D08632CE91}"/>
          </ac:spMkLst>
        </pc:spChg>
        <pc:spChg chg="add mod">
          <ac:chgData name="Sandra Nogva" userId="S::sandra.nogva@stjordalbarnehage.no::ae8fbff4-e28d-4dc6-8a96-937b36637e39" providerId="AD" clId="Web-{22E19FCD-6E8D-44D7-82CF-1F9D6126AD06}" dt="2025-09-15T11:03:35.063" v="714" actId="20577"/>
          <ac:spMkLst>
            <pc:docMk/>
            <pc:sldMk cId="3176838151" sldId="415"/>
            <ac:spMk id="6" creationId="{B18C8386-FADB-7EF9-36C9-F61DB51DA25A}"/>
          </ac:spMkLst>
        </pc:spChg>
        <pc:spChg chg="add mod">
          <ac:chgData name="Sandra Nogva" userId="S::sandra.nogva@stjordalbarnehage.no::ae8fbff4-e28d-4dc6-8a96-937b36637e39" providerId="AD" clId="Web-{22E19FCD-6E8D-44D7-82CF-1F9D6126AD06}" dt="2025-09-15T11:06:12.774" v="844" actId="20577"/>
          <ac:spMkLst>
            <pc:docMk/>
            <pc:sldMk cId="3176838151" sldId="415"/>
            <ac:spMk id="7" creationId="{2A01AC35-3249-2B59-8DA7-3631A6406999}"/>
          </ac:spMkLst>
        </pc:spChg>
        <pc:spChg chg="add mod">
          <ac:chgData name="Sandra Nogva" userId="S::sandra.nogva@stjordalbarnehage.no::ae8fbff4-e28d-4dc6-8a96-937b36637e39" providerId="AD" clId="Web-{22E19FCD-6E8D-44D7-82CF-1F9D6126AD06}" dt="2025-09-15T11:06:53.713" v="847" actId="1076"/>
          <ac:spMkLst>
            <pc:docMk/>
            <pc:sldMk cId="3176838151" sldId="415"/>
            <ac:spMk id="8" creationId="{214BCA97-7C16-5E89-B750-6CD95048D5D9}"/>
          </ac:spMkLst>
        </pc:spChg>
      </pc:sldChg>
    </pc:docChg>
  </pc:docChgLst>
  <pc:docChgLst>
    <pc:chgData name="Sandra Nogva" userId="S::sandra.nogva@stjordalbarnehage.no::ae8fbff4-e28d-4dc6-8a96-937b36637e39" providerId="AD" clId="Web-{909BB8EA-6D70-4E64-8839-5DCEAF22A7C8}"/>
    <pc:docChg chg="modSld">
      <pc:chgData name="Sandra Nogva" userId="S::sandra.nogva@stjordalbarnehage.no::ae8fbff4-e28d-4dc6-8a96-937b36637e39" providerId="AD" clId="Web-{909BB8EA-6D70-4E64-8839-5DCEAF22A7C8}" dt="2025-09-22T09:50:35.752" v="481"/>
      <pc:docMkLst>
        <pc:docMk/>
      </pc:docMkLst>
      <pc:sldChg chg="modSp">
        <pc:chgData name="Sandra Nogva" userId="S::sandra.nogva@stjordalbarnehage.no::ae8fbff4-e28d-4dc6-8a96-937b36637e39" providerId="AD" clId="Web-{909BB8EA-6D70-4E64-8839-5DCEAF22A7C8}" dt="2025-09-22T09:25:48.278" v="154" actId="14100"/>
        <pc:sldMkLst>
          <pc:docMk/>
          <pc:sldMk cId="0" sldId="265"/>
        </pc:sldMkLst>
        <pc:spChg chg="mod">
          <ac:chgData name="Sandra Nogva" userId="S::sandra.nogva@stjordalbarnehage.no::ae8fbff4-e28d-4dc6-8a96-937b36637e39" providerId="AD" clId="Web-{909BB8EA-6D70-4E64-8839-5DCEAF22A7C8}" dt="2025-09-22T09:25:48.278" v="154" actId="14100"/>
          <ac:spMkLst>
            <pc:docMk/>
            <pc:sldMk cId="0" sldId="265"/>
            <ac:spMk id="16" creationId="{29AC306F-132F-300A-B3AD-77829A292E8F}"/>
          </ac:spMkLst>
        </pc:spChg>
      </pc:sldChg>
      <pc:sldChg chg="addSp delSp modSp">
        <pc:chgData name="Sandra Nogva" userId="S::sandra.nogva@stjordalbarnehage.no::ae8fbff4-e28d-4dc6-8a96-937b36637e39" providerId="AD" clId="Web-{909BB8EA-6D70-4E64-8839-5DCEAF22A7C8}" dt="2025-09-22T09:35:44.443" v="357" actId="14100"/>
        <pc:sldMkLst>
          <pc:docMk/>
          <pc:sldMk cId="1882870260" sldId="366"/>
        </pc:sldMkLst>
        <pc:spChg chg="mod">
          <ac:chgData name="Sandra Nogva" userId="S::sandra.nogva@stjordalbarnehage.no::ae8fbff4-e28d-4dc6-8a96-937b36637e39" providerId="AD" clId="Web-{909BB8EA-6D70-4E64-8839-5DCEAF22A7C8}" dt="2025-09-22T09:28:36.517" v="166" actId="14100"/>
          <ac:spMkLst>
            <pc:docMk/>
            <pc:sldMk cId="1882870260" sldId="366"/>
            <ac:spMk id="3" creationId="{00000000-0000-0000-0000-000000000000}"/>
          </ac:spMkLst>
        </pc:spChg>
        <pc:spChg chg="add mod">
          <ac:chgData name="Sandra Nogva" userId="S::sandra.nogva@stjordalbarnehage.no::ae8fbff4-e28d-4dc6-8a96-937b36637e39" providerId="AD" clId="Web-{909BB8EA-6D70-4E64-8839-5DCEAF22A7C8}" dt="2025-09-22T09:34:21.532" v="345" actId="20577"/>
          <ac:spMkLst>
            <pc:docMk/>
            <pc:sldMk cId="1882870260" sldId="366"/>
            <ac:spMk id="6" creationId="{D1EA9B3F-BF52-DF83-F433-D2466627DC72}"/>
          </ac:spMkLst>
        </pc:spChg>
        <pc:spChg chg="add mod">
          <ac:chgData name="Sandra Nogva" userId="S::sandra.nogva@stjordalbarnehage.no::ae8fbff4-e28d-4dc6-8a96-937b36637e39" providerId="AD" clId="Web-{909BB8EA-6D70-4E64-8839-5DCEAF22A7C8}" dt="2025-09-22T09:34:25.470" v="346" actId="20577"/>
          <ac:spMkLst>
            <pc:docMk/>
            <pc:sldMk cId="1882870260" sldId="366"/>
            <ac:spMk id="7" creationId="{3B466AE1-45E4-280B-FF0B-97D898C73DBE}"/>
          </ac:spMkLst>
        </pc:spChg>
        <pc:spChg chg="add mod">
          <ac:chgData name="Sandra Nogva" userId="S::sandra.nogva@stjordalbarnehage.no::ae8fbff4-e28d-4dc6-8a96-937b36637e39" providerId="AD" clId="Web-{909BB8EA-6D70-4E64-8839-5DCEAF22A7C8}" dt="2025-09-22T09:34:07.969" v="343" actId="20577"/>
          <ac:spMkLst>
            <pc:docMk/>
            <pc:sldMk cId="1882870260" sldId="366"/>
            <ac:spMk id="8" creationId="{B5DEB12D-FCF2-E84E-9B01-DE67CDE654FA}"/>
          </ac:spMkLst>
        </pc:spChg>
        <pc:spChg chg="add mod">
          <ac:chgData name="Sandra Nogva" userId="S::sandra.nogva@stjordalbarnehage.no::ae8fbff4-e28d-4dc6-8a96-937b36637e39" providerId="AD" clId="Web-{909BB8EA-6D70-4E64-8839-5DCEAF22A7C8}" dt="2025-09-22T09:34:41.252" v="347" actId="1076"/>
          <ac:spMkLst>
            <pc:docMk/>
            <pc:sldMk cId="1882870260" sldId="366"/>
            <ac:spMk id="9" creationId="{E4984394-976F-F556-2A36-009604DE51C3}"/>
          </ac:spMkLst>
        </pc:spChg>
        <pc:spChg chg="add mod">
          <ac:chgData name="Sandra Nogva" userId="S::sandra.nogva@stjordalbarnehage.no::ae8fbff4-e28d-4dc6-8a96-937b36637e39" providerId="AD" clId="Web-{909BB8EA-6D70-4E64-8839-5DCEAF22A7C8}" dt="2025-09-22T09:35:15.082" v="352" actId="20577"/>
          <ac:spMkLst>
            <pc:docMk/>
            <pc:sldMk cId="1882870260" sldId="366"/>
            <ac:spMk id="11" creationId="{19056102-5F9E-B946-A05E-53987498E240}"/>
          </ac:spMkLst>
        </pc:spChg>
        <pc:spChg chg="mod">
          <ac:chgData name="Sandra Nogva" userId="S::sandra.nogva@stjordalbarnehage.no::ae8fbff4-e28d-4dc6-8a96-937b36637e39" providerId="AD" clId="Web-{909BB8EA-6D70-4E64-8839-5DCEAF22A7C8}" dt="2025-09-22T09:35:26.973" v="355" actId="20577"/>
          <ac:spMkLst>
            <pc:docMk/>
            <pc:sldMk cId="1882870260" sldId="366"/>
            <ac:spMk id="12" creationId="{00000000-0000-0000-0000-000000000000}"/>
          </ac:spMkLst>
        </pc:spChg>
        <pc:spChg chg="mod">
          <ac:chgData name="Sandra Nogva" userId="S::sandra.nogva@stjordalbarnehage.no::ae8fbff4-e28d-4dc6-8a96-937b36637e39" providerId="AD" clId="Web-{909BB8EA-6D70-4E64-8839-5DCEAF22A7C8}" dt="2025-09-22T09:35:44.443" v="357" actId="14100"/>
          <ac:spMkLst>
            <pc:docMk/>
            <pc:sldMk cId="1882870260" sldId="366"/>
            <ac:spMk id="24" creationId="{00000000-0000-0000-0000-000000000000}"/>
          </ac:spMkLst>
        </pc:spChg>
        <pc:spChg chg="mod">
          <ac:chgData name="Sandra Nogva" userId="S::sandra.nogva@stjordalbarnehage.no::ae8fbff4-e28d-4dc6-8a96-937b36637e39" providerId="AD" clId="Web-{909BB8EA-6D70-4E64-8839-5DCEAF22A7C8}" dt="2025-09-22T09:35:38.880" v="356" actId="14100"/>
          <ac:spMkLst>
            <pc:docMk/>
            <pc:sldMk cId="1882870260" sldId="366"/>
            <ac:spMk id="51" creationId="{00000000-0000-0000-0000-000000000000}"/>
          </ac:spMkLst>
        </pc:spChg>
      </pc:sldChg>
      <pc:sldChg chg="modSp">
        <pc:chgData name="Sandra Nogva" userId="S::sandra.nogva@stjordalbarnehage.no::ae8fbff4-e28d-4dc6-8a96-937b36637e39" providerId="AD" clId="Web-{909BB8EA-6D70-4E64-8839-5DCEAF22A7C8}" dt="2025-09-22T09:26:28.108" v="156" actId="14100"/>
        <pc:sldMkLst>
          <pc:docMk/>
          <pc:sldMk cId="0" sldId="367"/>
        </pc:sldMkLst>
        <pc:picChg chg="mod">
          <ac:chgData name="Sandra Nogva" userId="S::sandra.nogva@stjordalbarnehage.no::ae8fbff4-e28d-4dc6-8a96-937b36637e39" providerId="AD" clId="Web-{909BB8EA-6D70-4E64-8839-5DCEAF22A7C8}" dt="2025-09-22T09:26:28.108" v="156" actId="14100"/>
          <ac:picMkLst>
            <pc:docMk/>
            <pc:sldMk cId="0" sldId="367"/>
            <ac:picMk id="8" creationId="{2343BFEE-B993-6172-4A06-1B153F4C71D1}"/>
          </ac:picMkLst>
        </pc:picChg>
      </pc:sldChg>
      <pc:sldChg chg="delSp modSp">
        <pc:chgData name="Sandra Nogva" userId="S::sandra.nogva@stjordalbarnehage.no::ae8fbff4-e28d-4dc6-8a96-937b36637e39" providerId="AD" clId="Web-{909BB8EA-6D70-4E64-8839-5DCEAF22A7C8}" dt="2025-09-22T09:27:38.188" v="162" actId="14100"/>
        <pc:sldMkLst>
          <pc:docMk/>
          <pc:sldMk cId="3819904258" sldId="379"/>
        </pc:sldMkLst>
        <pc:spChg chg="mod">
          <ac:chgData name="Sandra Nogva" userId="S::sandra.nogva@stjordalbarnehage.no::ae8fbff4-e28d-4dc6-8a96-937b36637e39" providerId="AD" clId="Web-{909BB8EA-6D70-4E64-8839-5DCEAF22A7C8}" dt="2025-09-22T09:27:00.281" v="157" actId="1076"/>
          <ac:spMkLst>
            <pc:docMk/>
            <pc:sldMk cId="3819904258" sldId="379"/>
            <ac:spMk id="3" creationId="{26690EDE-81CD-1E1B-3105-963FC4658465}"/>
          </ac:spMkLst>
        </pc:spChg>
        <pc:spChg chg="mod">
          <ac:chgData name="Sandra Nogva" userId="S::sandra.nogva@stjordalbarnehage.no::ae8fbff4-e28d-4dc6-8a96-937b36637e39" providerId="AD" clId="Web-{909BB8EA-6D70-4E64-8839-5DCEAF22A7C8}" dt="2025-09-22T09:13:05.280" v="59" actId="1076"/>
          <ac:spMkLst>
            <pc:docMk/>
            <pc:sldMk cId="3819904258" sldId="379"/>
            <ac:spMk id="6" creationId="{1839E50F-5382-45B6-EB2C-9AD5708BB3EB}"/>
          </ac:spMkLst>
        </pc:spChg>
        <pc:spChg chg="mod">
          <ac:chgData name="Sandra Nogva" userId="S::sandra.nogva@stjordalbarnehage.no::ae8fbff4-e28d-4dc6-8a96-937b36637e39" providerId="AD" clId="Web-{909BB8EA-6D70-4E64-8839-5DCEAF22A7C8}" dt="2025-09-22T09:13:20.249" v="62" actId="20577"/>
          <ac:spMkLst>
            <pc:docMk/>
            <pc:sldMk cId="3819904258" sldId="379"/>
            <ac:spMk id="7" creationId="{75FC3EA7-B4DF-4A90-A35C-16DBAAC41E7E}"/>
          </ac:spMkLst>
        </pc:spChg>
        <pc:picChg chg="mod">
          <ac:chgData name="Sandra Nogva" userId="S::sandra.nogva@stjordalbarnehage.no::ae8fbff4-e28d-4dc6-8a96-937b36637e39" providerId="AD" clId="Web-{909BB8EA-6D70-4E64-8839-5DCEAF22A7C8}" dt="2025-09-22T09:27:38.188" v="162" actId="14100"/>
          <ac:picMkLst>
            <pc:docMk/>
            <pc:sldMk cId="3819904258" sldId="379"/>
            <ac:picMk id="9" creationId="{55CF6294-86ED-027C-539D-2581B4382461}"/>
          </ac:picMkLst>
        </pc:picChg>
        <pc:picChg chg="mod">
          <ac:chgData name="Sandra Nogva" userId="S::sandra.nogva@stjordalbarnehage.no::ae8fbff4-e28d-4dc6-8a96-937b36637e39" providerId="AD" clId="Web-{909BB8EA-6D70-4E64-8839-5DCEAF22A7C8}" dt="2025-09-22T09:27:31.641" v="161" actId="14100"/>
          <ac:picMkLst>
            <pc:docMk/>
            <pc:sldMk cId="3819904258" sldId="379"/>
            <ac:picMk id="11" creationId="{6EB69860-CF81-EE87-6331-8C042B5DD763}"/>
          </ac:picMkLst>
        </pc:picChg>
      </pc:sldChg>
      <pc:sldChg chg="modSp">
        <pc:chgData name="Sandra Nogva" userId="S::sandra.nogva@stjordalbarnehage.no::ae8fbff4-e28d-4dc6-8a96-937b36637e39" providerId="AD" clId="Web-{909BB8EA-6D70-4E64-8839-5DCEAF22A7C8}" dt="2025-09-22T09:39:52.873" v="386"/>
        <pc:sldMkLst>
          <pc:docMk/>
          <pc:sldMk cId="869446612" sldId="383"/>
        </pc:sldMkLst>
        <pc:spChg chg="mod">
          <ac:chgData name="Sandra Nogva" userId="S::sandra.nogva@stjordalbarnehage.no::ae8fbff4-e28d-4dc6-8a96-937b36637e39" providerId="AD" clId="Web-{909BB8EA-6D70-4E64-8839-5DCEAF22A7C8}" dt="2025-09-22T09:39:52.873" v="386"/>
          <ac:spMkLst>
            <pc:docMk/>
            <pc:sldMk cId="869446612" sldId="383"/>
            <ac:spMk id="3" creationId="{218C001D-BF0C-363F-B88C-DE9DE7A73F07}"/>
          </ac:spMkLst>
        </pc:spChg>
      </pc:sldChg>
      <pc:sldChg chg="addSp delSp modSp">
        <pc:chgData name="Sandra Nogva" userId="S::sandra.nogva@stjordalbarnehage.no::ae8fbff4-e28d-4dc6-8a96-937b36637e39" providerId="AD" clId="Web-{909BB8EA-6D70-4E64-8839-5DCEAF22A7C8}" dt="2025-09-22T09:50:35.752" v="481"/>
        <pc:sldMkLst>
          <pc:docMk/>
          <pc:sldMk cId="1245096500" sldId="402"/>
        </pc:sldMkLst>
        <pc:spChg chg="mod">
          <ac:chgData name="Sandra Nogva" userId="S::sandra.nogva@stjordalbarnehage.no::ae8fbff4-e28d-4dc6-8a96-937b36637e39" providerId="AD" clId="Web-{909BB8EA-6D70-4E64-8839-5DCEAF22A7C8}" dt="2025-09-22T09:37:24.041" v="370" actId="1076"/>
          <ac:spMkLst>
            <pc:docMk/>
            <pc:sldMk cId="1245096500" sldId="402"/>
            <ac:spMk id="2" creationId="{6C2D39CF-4F85-719C-B5DB-C24836C1B200}"/>
          </ac:spMkLst>
        </pc:spChg>
        <pc:spChg chg="mod">
          <ac:chgData name="Sandra Nogva" userId="S::sandra.nogva@stjordalbarnehage.no::ae8fbff4-e28d-4dc6-8a96-937b36637e39" providerId="AD" clId="Web-{909BB8EA-6D70-4E64-8839-5DCEAF22A7C8}" dt="2025-09-22T09:40:06.780" v="387" actId="20577"/>
          <ac:spMkLst>
            <pc:docMk/>
            <pc:sldMk cId="1245096500" sldId="402"/>
            <ac:spMk id="7" creationId="{D2A2CCCD-090D-27A3-CBAB-008B92A0205A}"/>
          </ac:spMkLst>
        </pc:spChg>
      </pc:sldChg>
      <pc:sldChg chg="modSp">
        <pc:chgData name="Sandra Nogva" userId="S::sandra.nogva@stjordalbarnehage.no::ae8fbff4-e28d-4dc6-8a96-937b36637e39" providerId="AD" clId="Web-{909BB8EA-6D70-4E64-8839-5DCEAF22A7C8}" dt="2025-09-22T09:25:27.903" v="153" actId="20577"/>
        <pc:sldMkLst>
          <pc:docMk/>
          <pc:sldMk cId="1536978926" sldId="406"/>
        </pc:sldMkLst>
        <pc:spChg chg="mod">
          <ac:chgData name="Sandra Nogva" userId="S::sandra.nogva@stjordalbarnehage.no::ae8fbff4-e28d-4dc6-8a96-937b36637e39" providerId="AD" clId="Web-{909BB8EA-6D70-4E64-8839-5DCEAF22A7C8}" dt="2025-09-22T09:25:25.340" v="152" actId="1076"/>
          <ac:spMkLst>
            <pc:docMk/>
            <pc:sldMk cId="1536978926" sldId="406"/>
            <ac:spMk id="2" creationId="{2132B010-79F8-54B3-5EC0-C3147BBB9911}"/>
          </ac:spMkLst>
        </pc:spChg>
        <pc:spChg chg="mod">
          <ac:chgData name="Sandra Nogva" userId="S::sandra.nogva@stjordalbarnehage.no::ae8fbff4-e28d-4dc6-8a96-937b36637e39" providerId="AD" clId="Web-{909BB8EA-6D70-4E64-8839-5DCEAF22A7C8}" dt="2025-09-22T09:24:55.104" v="144" actId="20577"/>
          <ac:spMkLst>
            <pc:docMk/>
            <pc:sldMk cId="1536978926" sldId="406"/>
            <ac:spMk id="15" creationId="{7F766AEB-ED87-5F49-63F8-C979FB2B84C8}"/>
          </ac:spMkLst>
        </pc:spChg>
        <pc:spChg chg="mod">
          <ac:chgData name="Sandra Nogva" userId="S::sandra.nogva@stjordalbarnehage.no::ae8fbff4-e28d-4dc6-8a96-937b36637e39" providerId="AD" clId="Web-{909BB8EA-6D70-4E64-8839-5DCEAF22A7C8}" dt="2025-09-22T09:24:43.588" v="141" actId="14100"/>
          <ac:spMkLst>
            <pc:docMk/>
            <pc:sldMk cId="1536978926" sldId="406"/>
            <ac:spMk id="16" creationId="{2A3DA187-DA53-F19F-9EE2-59E3AEB1A6BA}"/>
          </ac:spMkLst>
        </pc:spChg>
        <pc:picChg chg="mod">
          <ac:chgData name="Sandra Nogva" userId="S::sandra.nogva@stjordalbarnehage.no::ae8fbff4-e28d-4dc6-8a96-937b36637e39" providerId="AD" clId="Web-{909BB8EA-6D70-4E64-8839-5DCEAF22A7C8}" dt="2025-09-22T09:24:30.228" v="140" actId="1076"/>
          <ac:picMkLst>
            <pc:docMk/>
            <pc:sldMk cId="1536978926" sldId="406"/>
            <ac:picMk id="14" creationId="{4FF7660F-2E2E-DB11-9E88-D77427F3CF1F}"/>
          </ac:picMkLst>
        </pc:picChg>
        <pc:picChg chg="mod">
          <ac:chgData name="Sandra Nogva" userId="S::sandra.nogva@stjordalbarnehage.no::ae8fbff4-e28d-4dc6-8a96-937b36637e39" providerId="AD" clId="Web-{909BB8EA-6D70-4E64-8839-5DCEAF22A7C8}" dt="2025-09-22T09:24:22.619" v="138" actId="1076"/>
          <ac:picMkLst>
            <pc:docMk/>
            <pc:sldMk cId="1536978926" sldId="406"/>
            <ac:picMk id="18" creationId="{647F707E-41E3-4986-2C20-637C495334EA}"/>
          </ac:picMkLst>
        </pc:picChg>
        <pc:picChg chg="mod">
          <ac:chgData name="Sandra Nogva" userId="S::sandra.nogva@stjordalbarnehage.no::ae8fbff4-e28d-4dc6-8a96-937b36637e39" providerId="AD" clId="Web-{909BB8EA-6D70-4E64-8839-5DCEAF22A7C8}" dt="2025-09-22T09:24:18.415" v="137" actId="1076"/>
          <ac:picMkLst>
            <pc:docMk/>
            <pc:sldMk cId="1536978926" sldId="406"/>
            <ac:picMk id="20" creationId="{A1B1B6B7-46A1-DBA3-7282-74FDD5738824}"/>
          </ac:picMkLst>
        </pc:picChg>
        <pc:picChg chg="mod">
          <ac:chgData name="Sandra Nogva" userId="S::sandra.nogva@stjordalbarnehage.no::ae8fbff4-e28d-4dc6-8a96-937b36637e39" providerId="AD" clId="Web-{909BB8EA-6D70-4E64-8839-5DCEAF22A7C8}" dt="2025-09-22T09:24:27.588" v="139" actId="1076"/>
          <ac:picMkLst>
            <pc:docMk/>
            <pc:sldMk cId="1536978926" sldId="406"/>
            <ac:picMk id="22" creationId="{1CCA9DEB-A890-FD41-704C-28749808E5A4}"/>
          </ac:picMkLst>
        </pc:picChg>
      </pc:sldChg>
      <pc:sldChg chg="addSp delSp modSp">
        <pc:chgData name="Sandra Nogva" userId="S::sandra.nogva@stjordalbarnehage.no::ae8fbff4-e28d-4dc6-8a96-937b36637e39" providerId="AD" clId="Web-{909BB8EA-6D70-4E64-8839-5DCEAF22A7C8}" dt="2025-09-22T09:50:25.283" v="480"/>
        <pc:sldMkLst>
          <pc:docMk/>
          <pc:sldMk cId="3075366760" sldId="410"/>
        </pc:sldMkLst>
        <pc:spChg chg="mod">
          <ac:chgData name="Sandra Nogva" userId="S::sandra.nogva@stjordalbarnehage.no::ae8fbff4-e28d-4dc6-8a96-937b36637e39" providerId="AD" clId="Web-{909BB8EA-6D70-4E64-8839-5DCEAF22A7C8}" dt="2025-09-22T09:42:32.175" v="395" actId="1076"/>
          <ac:spMkLst>
            <pc:docMk/>
            <pc:sldMk cId="3075366760" sldId="410"/>
            <ac:spMk id="3" creationId="{067EED36-CA66-78BD-502F-3037F51010C5}"/>
          </ac:spMkLst>
        </pc:spChg>
        <pc:spChg chg="mod">
          <ac:chgData name="Sandra Nogva" userId="S::sandra.nogva@stjordalbarnehage.no::ae8fbff4-e28d-4dc6-8a96-937b36637e39" providerId="AD" clId="Web-{909BB8EA-6D70-4E64-8839-5DCEAF22A7C8}" dt="2025-09-22T09:42:29.722" v="394" actId="14100"/>
          <ac:spMkLst>
            <pc:docMk/>
            <pc:sldMk cId="3075366760" sldId="410"/>
            <ac:spMk id="4" creationId="{6CF7C751-86A1-AB5F-3AA4-8BA8B93C5AA2}"/>
          </ac:spMkLst>
        </pc:spChg>
        <pc:spChg chg="mod">
          <ac:chgData name="Sandra Nogva" userId="S::sandra.nogva@stjordalbarnehage.no::ae8fbff4-e28d-4dc6-8a96-937b36637e39" providerId="AD" clId="Web-{909BB8EA-6D70-4E64-8839-5DCEAF22A7C8}" dt="2025-09-22T09:50:10.578" v="476" actId="1076"/>
          <ac:spMkLst>
            <pc:docMk/>
            <pc:sldMk cId="3075366760" sldId="410"/>
            <ac:spMk id="12" creationId="{806A2FB5-DE06-BF7C-3075-3C4ABB1D416E}"/>
          </ac:spMkLst>
        </pc:spChg>
        <pc:picChg chg="add mod modCrop">
          <ac:chgData name="Sandra Nogva" userId="S::sandra.nogva@stjordalbarnehage.no::ae8fbff4-e28d-4dc6-8a96-937b36637e39" providerId="AD" clId="Web-{909BB8EA-6D70-4E64-8839-5DCEAF22A7C8}" dt="2025-09-22T09:50:25.283" v="480"/>
          <ac:picMkLst>
            <pc:docMk/>
            <pc:sldMk cId="3075366760" sldId="410"/>
            <ac:picMk id="6" creationId="{FEB43598-3777-71E4-FBC7-C32D0B4F6D12}"/>
          </ac:picMkLst>
        </pc:picChg>
        <pc:picChg chg="mod">
          <ac:chgData name="Sandra Nogva" userId="S::sandra.nogva@stjordalbarnehage.no::ae8fbff4-e28d-4dc6-8a96-937b36637e39" providerId="AD" clId="Web-{909BB8EA-6D70-4E64-8839-5DCEAF22A7C8}" dt="2025-09-22T09:50:13.844" v="477" actId="1076"/>
          <ac:picMkLst>
            <pc:docMk/>
            <pc:sldMk cId="3075366760" sldId="410"/>
            <ac:picMk id="13" creationId="{6C856CF7-39FE-5C64-5464-5ED90244B607}"/>
          </ac:picMkLst>
        </pc:picChg>
        <pc:picChg chg="mod modCrop">
          <ac:chgData name="Sandra Nogva" userId="S::sandra.nogva@stjordalbarnehage.no::ae8fbff4-e28d-4dc6-8a96-937b36637e39" providerId="AD" clId="Web-{909BB8EA-6D70-4E64-8839-5DCEAF22A7C8}" dt="2025-09-22T09:49:48.561" v="471" actId="1076"/>
          <ac:picMkLst>
            <pc:docMk/>
            <pc:sldMk cId="3075366760" sldId="410"/>
            <ac:picMk id="14" creationId="{292B4E52-3D08-9D5D-6617-D95C1C31A228}"/>
          </ac:picMkLst>
        </pc:picChg>
        <pc:picChg chg="mod modCrop">
          <ac:chgData name="Sandra Nogva" userId="S::sandra.nogva@stjordalbarnehage.no::ae8fbff4-e28d-4dc6-8a96-937b36637e39" providerId="AD" clId="Web-{909BB8EA-6D70-4E64-8839-5DCEAF22A7C8}" dt="2025-09-22T09:49:38.701" v="469" actId="1076"/>
          <ac:picMkLst>
            <pc:docMk/>
            <pc:sldMk cId="3075366760" sldId="410"/>
            <ac:picMk id="16" creationId="{AF951D44-9984-9B22-D653-41E51EB13FBA}"/>
          </ac:picMkLst>
        </pc:picChg>
      </pc:sldChg>
      <pc:sldChg chg="modSp">
        <pc:chgData name="Sandra Nogva" userId="S::sandra.nogva@stjordalbarnehage.no::ae8fbff4-e28d-4dc6-8a96-937b36637e39" providerId="AD" clId="Web-{909BB8EA-6D70-4E64-8839-5DCEAF22A7C8}" dt="2025-09-22T09:23:33.132" v="131" actId="1076"/>
        <pc:sldMkLst>
          <pc:docMk/>
          <pc:sldMk cId="368912723" sldId="413"/>
        </pc:sldMkLst>
        <pc:spChg chg="mod">
          <ac:chgData name="Sandra Nogva" userId="S::sandra.nogva@stjordalbarnehage.no::ae8fbff4-e28d-4dc6-8a96-937b36637e39" providerId="AD" clId="Web-{909BB8EA-6D70-4E64-8839-5DCEAF22A7C8}" dt="2025-09-22T09:23:30.460" v="130" actId="1076"/>
          <ac:spMkLst>
            <pc:docMk/>
            <pc:sldMk cId="368912723" sldId="413"/>
            <ac:spMk id="10" creationId="{5872F1FA-5C23-B25B-D03A-DA97645BB0FE}"/>
          </ac:spMkLst>
        </pc:spChg>
        <pc:picChg chg="mod">
          <ac:chgData name="Sandra Nogva" userId="S::sandra.nogva@stjordalbarnehage.no::ae8fbff4-e28d-4dc6-8a96-937b36637e39" providerId="AD" clId="Web-{909BB8EA-6D70-4E64-8839-5DCEAF22A7C8}" dt="2025-09-22T09:23:33.132" v="131" actId="1076"/>
          <ac:picMkLst>
            <pc:docMk/>
            <pc:sldMk cId="368912723" sldId="413"/>
            <ac:picMk id="5" creationId="{220226F7-75A7-7CBD-3EC6-D82478F12BF9}"/>
          </ac:picMkLst>
        </pc:picChg>
      </pc:sldChg>
      <pc:sldChg chg="modSp">
        <pc:chgData name="Sandra Nogva" userId="S::sandra.nogva@stjordalbarnehage.no::ae8fbff4-e28d-4dc6-8a96-937b36637e39" providerId="AD" clId="Web-{909BB8EA-6D70-4E64-8839-5DCEAF22A7C8}" dt="2025-09-22T09:36:34.132" v="363"/>
        <pc:sldMkLst>
          <pc:docMk/>
          <pc:sldMk cId="50012409" sldId="414"/>
        </pc:sldMkLst>
        <pc:spChg chg="mod">
          <ac:chgData name="Sandra Nogva" userId="S::sandra.nogva@stjordalbarnehage.no::ae8fbff4-e28d-4dc6-8a96-937b36637e39" providerId="AD" clId="Web-{909BB8EA-6D70-4E64-8839-5DCEAF22A7C8}" dt="2025-09-22T09:36:29.429" v="362"/>
          <ac:spMkLst>
            <pc:docMk/>
            <pc:sldMk cId="50012409" sldId="414"/>
            <ac:spMk id="3" creationId="{61925022-F2EC-0649-7193-D3270F002D7D}"/>
          </ac:spMkLst>
        </pc:spChg>
        <pc:spChg chg="mod">
          <ac:chgData name="Sandra Nogva" userId="S::sandra.nogva@stjordalbarnehage.no::ae8fbff4-e28d-4dc6-8a96-937b36637e39" providerId="AD" clId="Web-{909BB8EA-6D70-4E64-8839-5DCEAF22A7C8}" dt="2025-09-22T09:36:34.132" v="363"/>
          <ac:spMkLst>
            <pc:docMk/>
            <pc:sldMk cId="50012409" sldId="414"/>
            <ac:spMk id="6" creationId="{1AC7D051-06B9-F799-7901-B713F91B745D}"/>
          </ac:spMkLst>
        </pc:spChg>
        <pc:spChg chg="mod">
          <ac:chgData name="Sandra Nogva" userId="S::sandra.nogva@stjordalbarnehage.no::ae8fbff4-e28d-4dc6-8a96-937b36637e39" providerId="AD" clId="Web-{909BB8EA-6D70-4E64-8839-5DCEAF22A7C8}" dt="2025-09-22T09:36:00.287" v="359" actId="1076"/>
          <ac:spMkLst>
            <pc:docMk/>
            <pc:sldMk cId="50012409" sldId="414"/>
            <ac:spMk id="8" creationId="{08B24BC7-86BD-FFA8-6F7F-03FED9E44C56}"/>
          </ac:spMkLst>
        </pc:spChg>
        <pc:spChg chg="mod">
          <ac:chgData name="Sandra Nogva" userId="S::sandra.nogva@stjordalbarnehage.no::ae8fbff4-e28d-4dc6-8a96-937b36637e39" providerId="AD" clId="Web-{909BB8EA-6D70-4E64-8839-5DCEAF22A7C8}" dt="2025-09-22T09:36:16.350" v="361" actId="1076"/>
          <ac:spMkLst>
            <pc:docMk/>
            <pc:sldMk cId="50012409" sldId="414"/>
            <ac:spMk id="9" creationId="{B5C80BD5-227F-AD8D-6687-70994FB66F0C}"/>
          </ac:spMkLst>
        </pc:spChg>
      </pc:sldChg>
      <pc:sldChg chg="modSp">
        <pc:chgData name="Sandra Nogva" userId="S::sandra.nogva@stjordalbarnehage.no::ae8fbff4-e28d-4dc6-8a96-937b36637e39" providerId="AD" clId="Web-{909BB8EA-6D70-4E64-8839-5DCEAF22A7C8}" dt="2025-09-22T09:22:56.662" v="127"/>
        <pc:sldMkLst>
          <pc:docMk/>
          <pc:sldMk cId="3137176123" sldId="418"/>
        </pc:sldMkLst>
        <pc:spChg chg="mod">
          <ac:chgData name="Sandra Nogva" userId="S::sandra.nogva@stjordalbarnehage.no::ae8fbff4-e28d-4dc6-8a96-937b36637e39" providerId="AD" clId="Web-{909BB8EA-6D70-4E64-8839-5DCEAF22A7C8}" dt="2025-09-22T09:21:21.254" v="121" actId="1076"/>
          <ac:spMkLst>
            <pc:docMk/>
            <pc:sldMk cId="3137176123" sldId="418"/>
            <ac:spMk id="9" creationId="{146EAD54-9845-53DB-D7C9-8DF0F0E1D640}"/>
          </ac:spMkLst>
        </pc:spChg>
        <pc:graphicFrameChg chg="mod modGraphic">
          <ac:chgData name="Sandra Nogva" userId="S::sandra.nogva@stjordalbarnehage.no::ae8fbff4-e28d-4dc6-8a96-937b36637e39" providerId="AD" clId="Web-{909BB8EA-6D70-4E64-8839-5DCEAF22A7C8}" dt="2025-09-22T09:22:56.662" v="127"/>
          <ac:graphicFrameMkLst>
            <pc:docMk/>
            <pc:sldMk cId="3137176123" sldId="418"/>
            <ac:graphicFrameMk id="3" creationId="{415D888B-66FE-1865-EA60-197AEC1A95FC}"/>
          </ac:graphicFrameMkLst>
        </pc:graphicFrameChg>
      </pc:sldChg>
    </pc:docChg>
  </pc:docChgLst>
  <pc:docChgLst>
    <pc:chgData name="Kristin Berntzen" userId="S::kristin.berntzen@stjordalbarnehage.no::f94d13df-b445-4955-9eb1-1307867f256b" providerId="AD" clId="Web-{7FAC9882-8CEA-89F2-1242-C788AF1392BB}"/>
    <pc:docChg chg="addSld modSld modSection">
      <pc:chgData name="Kristin Berntzen" userId="S::kristin.berntzen@stjordalbarnehage.no::f94d13df-b445-4955-9eb1-1307867f256b" providerId="AD" clId="Web-{7FAC9882-8CEA-89F2-1242-C788AF1392BB}" dt="2025-09-17T16:17:10.074" v="146"/>
      <pc:docMkLst>
        <pc:docMk/>
      </pc:docMkLst>
      <pc:sldChg chg="addSp delSp modSp add replId">
        <pc:chgData name="Kristin Berntzen" userId="S::kristin.berntzen@stjordalbarnehage.no::f94d13df-b445-4955-9eb1-1307867f256b" providerId="AD" clId="Web-{7FAC9882-8CEA-89F2-1242-C788AF1392BB}" dt="2025-09-17T16:17:10.074" v="146"/>
        <pc:sldMkLst>
          <pc:docMk/>
          <pc:sldMk cId="3071311238" sldId="417"/>
        </pc:sldMkLst>
        <pc:spChg chg="mod">
          <ac:chgData name="Kristin Berntzen" userId="S::kristin.berntzen@stjordalbarnehage.no::f94d13df-b445-4955-9eb1-1307867f256b" providerId="AD" clId="Web-{7FAC9882-8CEA-89F2-1242-C788AF1392BB}" dt="2025-09-17T16:12:51.352" v="62" actId="20577"/>
          <ac:spMkLst>
            <pc:docMk/>
            <pc:sldMk cId="3071311238" sldId="417"/>
            <ac:spMk id="9" creationId="{DCC4E3F9-8D78-EC27-84DB-B032376D1B3A}"/>
          </ac:spMkLst>
        </pc:spChg>
      </pc:sldChg>
    </pc:docChg>
  </pc:docChgLst>
  <pc:docChgLst>
    <pc:chgData name="Kristin Berntzen" userId="S::kristin.berntzen@stjordalbarnehage.no::f94d13df-b445-4955-9eb1-1307867f256b" providerId="AD" clId="Web-{3343685B-EFED-5D7A-1272-D8CB57139636}"/>
    <pc:docChg chg="addSld delSld modSld modSection">
      <pc:chgData name="Kristin Berntzen" userId="S::kristin.berntzen@stjordalbarnehage.no::f94d13df-b445-4955-9eb1-1307867f256b" providerId="AD" clId="Web-{3343685B-EFED-5D7A-1272-D8CB57139636}" dt="2025-09-21T10:08:47.433" v="91"/>
      <pc:docMkLst>
        <pc:docMk/>
      </pc:docMkLst>
      <pc:sldChg chg="addSp modSp">
        <pc:chgData name="Kristin Berntzen" userId="S::kristin.berntzen@stjordalbarnehage.no::f94d13df-b445-4955-9eb1-1307867f256b" providerId="AD" clId="Web-{3343685B-EFED-5D7A-1272-D8CB57139636}" dt="2025-09-21T10:08:35.776" v="90" actId="1076"/>
        <pc:sldMkLst>
          <pc:docMk/>
          <pc:sldMk cId="3071311238" sldId="417"/>
        </pc:sldMkLst>
      </pc:sldChg>
      <pc:sldChg chg="delSp modSp add replId">
        <pc:chgData name="Kristin Berntzen" userId="S::kristin.berntzen@stjordalbarnehage.no::f94d13df-b445-4955-9eb1-1307867f256b" providerId="AD" clId="Web-{3343685B-EFED-5D7A-1272-D8CB57139636}" dt="2025-09-21T10:07:06.538" v="84" actId="20577"/>
        <pc:sldMkLst>
          <pc:docMk/>
          <pc:sldMk cId="3137176123" sldId="418"/>
        </pc:sldMkLst>
        <pc:spChg chg="mod">
          <ac:chgData name="Kristin Berntzen" userId="S::kristin.berntzen@stjordalbarnehage.no::f94d13df-b445-4955-9eb1-1307867f256b" providerId="AD" clId="Web-{3343685B-EFED-5D7A-1272-D8CB57139636}" dt="2025-09-21T10:07:06.538" v="84" actId="20577"/>
          <ac:spMkLst>
            <pc:docMk/>
            <pc:sldMk cId="3137176123" sldId="418"/>
            <ac:spMk id="9" creationId="{146EAD54-9845-53DB-D7C9-8DF0F0E1D640}"/>
          </ac:spMkLst>
        </pc:spChg>
      </pc:sldChg>
    </pc:docChg>
  </pc:docChgLst>
  <pc:docChgLst>
    <pc:chgData name="Kristin Berntzen" userId="S::kristin.berntzen@stjordalbarnehage.no::f94d13df-b445-4955-9eb1-1307867f256b" providerId="AD" clId="Web-{5772C41F-7398-8951-9931-776868BEEC6A}"/>
    <pc:docChg chg="delSld modSld modSection">
      <pc:chgData name="Kristin Berntzen" userId="S::kristin.berntzen@stjordalbarnehage.no::f94d13df-b445-4955-9eb1-1307867f256b" providerId="AD" clId="Web-{5772C41F-7398-8951-9931-776868BEEC6A}" dt="2025-09-17T19:11:10.518" v="243" actId="20577"/>
      <pc:docMkLst>
        <pc:docMk/>
      </pc:docMkLst>
      <pc:sldChg chg="addSp delSp modSp">
        <pc:chgData name="Kristin Berntzen" userId="S::kristin.berntzen@stjordalbarnehage.no::f94d13df-b445-4955-9eb1-1307867f256b" providerId="AD" clId="Web-{5772C41F-7398-8951-9931-776868BEEC6A}" dt="2025-09-17T19:11:10.518" v="243" actId="20577"/>
        <pc:sldMkLst>
          <pc:docMk/>
          <pc:sldMk cId="3071311238" sldId="417"/>
        </pc:sldMkLst>
      </pc:sldChg>
    </pc:docChg>
  </pc:docChgLst>
  <pc:docChgLst>
    <pc:chgData name="Kristin Berntzen" userId="S::kristin.berntzen@stjordalbarnehage.no::f94d13df-b445-4955-9eb1-1307867f256b" providerId="AD" clId="Web-{E00FF704-6693-CA40-82A6-D91C0A4398B5}"/>
    <pc:docChg chg="addSld modSld modSection">
      <pc:chgData name="Kristin Berntzen" userId="S::kristin.berntzen@stjordalbarnehage.no::f94d13df-b445-4955-9eb1-1307867f256b" providerId="AD" clId="Web-{E00FF704-6693-CA40-82A6-D91C0A4398B5}" dt="2025-09-16T08:00:50.845" v="2"/>
      <pc:docMkLst>
        <pc:docMk/>
      </pc:docMkLst>
    </pc:docChg>
  </pc:docChgLst>
  <pc:docChgLst>
    <pc:chgData name="Kristin Berntzen" userId="S::kristin.berntzen@stjordalbarnehage.no::f94d13df-b445-4955-9eb1-1307867f256b" providerId="AD" clId="Web-{E24FD829-6D3B-2631-6911-BFA46657E809}"/>
    <pc:docChg chg="modSld">
      <pc:chgData name="Kristin Berntzen" userId="S::kristin.berntzen@stjordalbarnehage.no::f94d13df-b445-4955-9eb1-1307867f256b" providerId="AD" clId="Web-{E24FD829-6D3B-2631-6911-BFA46657E809}" dt="2025-09-21T12:21:59.640" v="1" actId="20577"/>
      <pc:docMkLst>
        <pc:docMk/>
      </pc:docMkLst>
      <pc:sldChg chg="modSp">
        <pc:chgData name="Kristin Berntzen" userId="S::kristin.berntzen@stjordalbarnehage.no::f94d13df-b445-4955-9eb1-1307867f256b" providerId="AD" clId="Web-{E24FD829-6D3B-2631-6911-BFA46657E809}" dt="2025-09-21T12:21:59.640" v="1" actId="20577"/>
        <pc:sldMkLst>
          <pc:docMk/>
          <pc:sldMk cId="3071311238" sldId="417"/>
        </pc:sldMkLst>
      </pc:sldChg>
    </pc:docChg>
  </pc:docChgLst>
  <pc:docChgLst>
    <pc:chgData name="Sandra Nogva" userId="S::sandra.nogva@stjordalbarnehage.no::ae8fbff4-e28d-4dc6-8a96-937b36637e39" providerId="AD" clId="Web-{34FC1289-E0D0-406E-9698-C762F7133A90}"/>
    <pc:docChg chg="modSld">
      <pc:chgData name="Sandra Nogva" userId="S::sandra.nogva@stjordalbarnehage.no::ae8fbff4-e28d-4dc6-8a96-937b36637e39" providerId="AD" clId="Web-{34FC1289-E0D0-406E-9698-C762F7133A90}" dt="2025-09-29T10:35:24.361" v="1023" actId="20577"/>
      <pc:docMkLst>
        <pc:docMk/>
      </pc:docMkLst>
      <pc:sldChg chg="addSp delSp modSp">
        <pc:chgData name="Sandra Nogva" userId="S::sandra.nogva@stjordalbarnehage.no::ae8fbff4-e28d-4dc6-8a96-937b36637e39" providerId="AD" clId="Web-{34FC1289-E0D0-406E-9698-C762F7133A90}" dt="2025-09-22T10:39:05.108" v="662"/>
        <pc:sldMkLst>
          <pc:docMk/>
          <pc:sldMk cId="0" sldId="265"/>
        </pc:sldMkLst>
        <pc:spChg chg="add mod ord">
          <ac:chgData name="Sandra Nogva" userId="S::sandra.nogva@stjordalbarnehage.no::ae8fbff4-e28d-4dc6-8a96-937b36637e39" providerId="AD" clId="Web-{34FC1289-E0D0-406E-9698-C762F7133A90}" dt="2025-09-22T10:21:12.832" v="436" actId="20577"/>
          <ac:spMkLst>
            <pc:docMk/>
            <pc:sldMk cId="0" sldId="265"/>
            <ac:spMk id="4" creationId="{2FF5A2FE-4179-A678-246E-0087E9129BFC}"/>
          </ac:spMkLst>
        </pc:spChg>
        <pc:spChg chg="mod">
          <ac:chgData name="Sandra Nogva" userId="S::sandra.nogva@stjordalbarnehage.no::ae8fbff4-e28d-4dc6-8a96-937b36637e39" providerId="AD" clId="Web-{34FC1289-E0D0-406E-9698-C762F7133A90}" dt="2025-09-22T10:39:05.108" v="662"/>
          <ac:spMkLst>
            <pc:docMk/>
            <pc:sldMk cId="0" sldId="265"/>
            <ac:spMk id="16" creationId="{29AC306F-132F-300A-B3AD-77829A292E8F}"/>
          </ac:spMkLst>
        </pc:spChg>
        <pc:spChg chg="mod">
          <ac:chgData name="Sandra Nogva" userId="S::sandra.nogva@stjordalbarnehage.no::ae8fbff4-e28d-4dc6-8a96-937b36637e39" providerId="AD" clId="Web-{34FC1289-E0D0-406E-9698-C762F7133A90}" dt="2025-09-22T10:21:29.678" v="439" actId="1076"/>
          <ac:spMkLst>
            <pc:docMk/>
            <pc:sldMk cId="0" sldId="265"/>
            <ac:spMk id="25" creationId="{0231409B-2518-AAFD-FF88-B218D817F116}"/>
          </ac:spMkLst>
        </pc:spChg>
      </pc:sldChg>
      <pc:sldChg chg="addSp delSp modSp">
        <pc:chgData name="Sandra Nogva" userId="S::sandra.nogva@stjordalbarnehage.no::ae8fbff4-e28d-4dc6-8a96-937b36637e39" providerId="AD" clId="Web-{34FC1289-E0D0-406E-9698-C762F7133A90}" dt="2025-09-22T10:59:39.892" v="786" actId="14100"/>
        <pc:sldMkLst>
          <pc:docMk/>
          <pc:sldMk cId="0" sldId="299"/>
        </pc:sldMkLst>
        <pc:spChg chg="mod">
          <ac:chgData name="Sandra Nogva" userId="S::sandra.nogva@stjordalbarnehage.no::ae8fbff4-e28d-4dc6-8a96-937b36637e39" providerId="AD" clId="Web-{34FC1289-E0D0-406E-9698-C762F7133A90}" dt="2025-09-22T10:55:49.410" v="737" actId="14100"/>
          <ac:spMkLst>
            <pc:docMk/>
            <pc:sldMk cId="0" sldId="299"/>
            <ac:spMk id="17" creationId="{430D7070-D735-2289-A52D-268C07690E02}"/>
          </ac:spMkLst>
        </pc:spChg>
        <pc:spChg chg="mod ord">
          <ac:chgData name="Sandra Nogva" userId="S::sandra.nogva@stjordalbarnehage.no::ae8fbff4-e28d-4dc6-8a96-937b36637e39" providerId="AD" clId="Web-{34FC1289-E0D0-406E-9698-C762F7133A90}" dt="2025-09-22T10:59:29.454" v="784" actId="1076"/>
          <ac:spMkLst>
            <pc:docMk/>
            <pc:sldMk cId="0" sldId="299"/>
            <ac:spMk id="18" creationId="{70A96C19-5E1B-E9B1-5D57-2781793E7782}"/>
          </ac:spMkLst>
        </pc:spChg>
        <pc:spChg chg="mod">
          <ac:chgData name="Sandra Nogva" userId="S::sandra.nogva@stjordalbarnehage.no::ae8fbff4-e28d-4dc6-8a96-937b36637e39" providerId="AD" clId="Web-{34FC1289-E0D0-406E-9698-C762F7133A90}" dt="2025-09-22T10:49:01.379" v="693" actId="14100"/>
          <ac:spMkLst>
            <pc:docMk/>
            <pc:sldMk cId="0" sldId="299"/>
            <ac:spMk id="19" creationId="{5AA6DC96-C5C8-FC70-30DC-6D282FC4BF76}"/>
          </ac:spMkLst>
        </pc:spChg>
        <pc:spChg chg="mod ord">
          <ac:chgData name="Sandra Nogva" userId="S::sandra.nogva@stjordalbarnehage.no::ae8fbff4-e28d-4dc6-8a96-937b36637e39" providerId="AD" clId="Web-{34FC1289-E0D0-406E-9698-C762F7133A90}" dt="2025-09-22T10:59:09.157" v="781" actId="1076"/>
          <ac:spMkLst>
            <pc:docMk/>
            <pc:sldMk cId="0" sldId="299"/>
            <ac:spMk id="25" creationId="{5868BE9C-64D6-3016-11BA-0363EEA815C0}"/>
          </ac:spMkLst>
        </pc:spChg>
        <pc:picChg chg="mod modCrop">
          <ac:chgData name="Sandra Nogva" userId="S::sandra.nogva@stjordalbarnehage.no::ae8fbff4-e28d-4dc6-8a96-937b36637e39" providerId="AD" clId="Web-{34FC1289-E0D0-406E-9698-C762F7133A90}" dt="2025-09-22T10:59:17.376" v="782" actId="14100"/>
          <ac:picMkLst>
            <pc:docMk/>
            <pc:sldMk cId="0" sldId="299"/>
            <ac:picMk id="2" creationId="{AA4B608D-7B03-B3D9-286E-623AD1760160}"/>
          </ac:picMkLst>
        </pc:picChg>
        <pc:picChg chg="add mod modCrop">
          <ac:chgData name="Sandra Nogva" userId="S::sandra.nogva@stjordalbarnehage.no::ae8fbff4-e28d-4dc6-8a96-937b36637e39" providerId="AD" clId="Web-{34FC1289-E0D0-406E-9698-C762F7133A90}" dt="2025-09-22T10:59:39.892" v="786" actId="14100"/>
          <ac:picMkLst>
            <pc:docMk/>
            <pc:sldMk cId="0" sldId="299"/>
            <ac:picMk id="3" creationId="{1DC5DB77-D88B-A383-A1D3-0BFA691375A3}"/>
          </ac:picMkLst>
        </pc:picChg>
        <pc:picChg chg="add mod modCrop">
          <ac:chgData name="Sandra Nogva" userId="S::sandra.nogva@stjordalbarnehage.no::ae8fbff4-e28d-4dc6-8a96-937b36637e39" providerId="AD" clId="Web-{34FC1289-E0D0-406E-9698-C762F7133A90}" dt="2025-09-22T10:55:53.691" v="738" actId="1076"/>
          <ac:picMkLst>
            <pc:docMk/>
            <pc:sldMk cId="0" sldId="299"/>
            <ac:picMk id="6" creationId="{37AB72A8-DC36-A7BB-CC9B-27AE68A8D485}"/>
          </ac:picMkLst>
        </pc:picChg>
        <pc:picChg chg="mod">
          <ac:chgData name="Sandra Nogva" userId="S::sandra.nogva@stjordalbarnehage.no::ae8fbff4-e28d-4dc6-8a96-937b36637e39" providerId="AD" clId="Web-{34FC1289-E0D0-406E-9698-C762F7133A90}" dt="2025-09-22T10:59:35.142" v="785" actId="14100"/>
          <ac:picMkLst>
            <pc:docMk/>
            <pc:sldMk cId="0" sldId="299"/>
            <ac:picMk id="26" creationId="{FF01A48E-DE85-8EA4-ECBE-CD3D41FE6D91}"/>
          </ac:picMkLst>
        </pc:picChg>
      </pc:sldChg>
      <pc:sldChg chg="addSp modSp">
        <pc:chgData name="Sandra Nogva" userId="S::sandra.nogva@stjordalbarnehage.no::ae8fbff4-e28d-4dc6-8a96-937b36637e39" providerId="AD" clId="Web-{34FC1289-E0D0-406E-9698-C762F7133A90}" dt="2025-09-22T10:28:35.402" v="566" actId="1076"/>
        <pc:sldMkLst>
          <pc:docMk/>
          <pc:sldMk cId="2160360297" sldId="365"/>
        </pc:sldMkLst>
        <pc:spChg chg="add mod">
          <ac:chgData name="Sandra Nogva" userId="S::sandra.nogva@stjordalbarnehage.no::ae8fbff4-e28d-4dc6-8a96-937b36637e39" providerId="AD" clId="Web-{34FC1289-E0D0-406E-9698-C762F7133A90}" dt="2025-09-22T10:11:21.098" v="215" actId="20577"/>
          <ac:spMkLst>
            <pc:docMk/>
            <pc:sldMk cId="2160360297" sldId="365"/>
            <ac:spMk id="4" creationId="{6AECDAD8-82F2-9B76-6640-B2F313B29453}"/>
          </ac:spMkLst>
        </pc:spChg>
        <pc:spChg chg="mod">
          <ac:chgData name="Sandra Nogva" userId="S::sandra.nogva@stjordalbarnehage.no::ae8fbff4-e28d-4dc6-8a96-937b36637e39" providerId="AD" clId="Web-{34FC1289-E0D0-406E-9698-C762F7133A90}" dt="2025-09-22T10:11:15.019" v="212" actId="20577"/>
          <ac:spMkLst>
            <pc:docMk/>
            <pc:sldMk cId="2160360297" sldId="365"/>
            <ac:spMk id="7" creationId="{42D8FF5E-8AF2-7EC2-0B6F-5309A0D3E964}"/>
          </ac:spMkLst>
        </pc:spChg>
        <pc:spChg chg="mod">
          <ac:chgData name="Sandra Nogva" userId="S::sandra.nogva@stjordalbarnehage.no::ae8fbff4-e28d-4dc6-8a96-937b36637e39" providerId="AD" clId="Web-{34FC1289-E0D0-406E-9698-C762F7133A90}" dt="2025-09-22T10:28:16.604" v="564" actId="14100"/>
          <ac:spMkLst>
            <pc:docMk/>
            <pc:sldMk cId="2160360297" sldId="365"/>
            <ac:spMk id="8" creationId="{9181DCB1-1E3F-459B-CDED-D10D77722EB1}"/>
          </ac:spMkLst>
        </pc:spChg>
        <pc:spChg chg="mod">
          <ac:chgData name="Sandra Nogva" userId="S::sandra.nogva@stjordalbarnehage.no::ae8fbff4-e28d-4dc6-8a96-937b36637e39" providerId="AD" clId="Web-{34FC1289-E0D0-406E-9698-C762F7133A90}" dt="2025-09-22T10:26:56.617" v="561" actId="14100"/>
          <ac:spMkLst>
            <pc:docMk/>
            <pc:sldMk cId="2160360297" sldId="365"/>
            <ac:spMk id="9" creationId="{D4CE8C67-DAED-BB6D-476C-AA07D285D01C}"/>
          </ac:spMkLst>
        </pc:spChg>
        <pc:spChg chg="mod ord">
          <ac:chgData name="Sandra Nogva" userId="S::sandra.nogva@stjordalbarnehage.no::ae8fbff4-e28d-4dc6-8a96-937b36637e39" providerId="AD" clId="Web-{34FC1289-E0D0-406E-9698-C762F7133A90}" dt="2025-09-22T10:28:35.402" v="566" actId="1076"/>
          <ac:spMkLst>
            <pc:docMk/>
            <pc:sldMk cId="2160360297" sldId="365"/>
            <ac:spMk id="10" creationId="{C13DF846-6E1C-FEC1-1E5E-65DD009A9EE6}"/>
          </ac:spMkLst>
        </pc:spChg>
      </pc:sldChg>
      <pc:sldChg chg="modSp">
        <pc:chgData name="Sandra Nogva" userId="S::sandra.nogva@stjordalbarnehage.no::ae8fbff4-e28d-4dc6-8a96-937b36637e39" providerId="AD" clId="Web-{34FC1289-E0D0-406E-9698-C762F7133A90}" dt="2025-09-22T10:58:29.405" v="779" actId="20577"/>
        <pc:sldMkLst>
          <pc:docMk/>
          <pc:sldMk cId="1882870260" sldId="366"/>
        </pc:sldMkLst>
        <pc:spChg chg="mod">
          <ac:chgData name="Sandra Nogva" userId="S::sandra.nogva@stjordalbarnehage.no::ae8fbff4-e28d-4dc6-8a96-937b36637e39" providerId="AD" clId="Web-{34FC1289-E0D0-406E-9698-C762F7133A90}" dt="2025-09-22T10:58:29.405" v="779" actId="20577"/>
          <ac:spMkLst>
            <pc:docMk/>
            <pc:sldMk cId="1882870260" sldId="366"/>
            <ac:spMk id="3" creationId="{00000000-0000-0000-0000-000000000000}"/>
          </ac:spMkLst>
        </pc:spChg>
      </pc:sldChg>
      <pc:sldChg chg="addSp delSp modSp">
        <pc:chgData name="Sandra Nogva" userId="S::sandra.nogva@stjordalbarnehage.no::ae8fbff4-e28d-4dc6-8a96-937b36637e39" providerId="AD" clId="Web-{34FC1289-E0D0-406E-9698-C762F7133A90}" dt="2025-09-22T10:35:57.348" v="630" actId="20577"/>
        <pc:sldMkLst>
          <pc:docMk/>
          <pc:sldMk cId="0" sldId="367"/>
        </pc:sldMkLst>
        <pc:spChg chg="add del mod">
          <ac:chgData name="Sandra Nogva" userId="S::sandra.nogva@stjordalbarnehage.no::ae8fbff4-e28d-4dc6-8a96-937b36637e39" providerId="AD" clId="Web-{34FC1289-E0D0-406E-9698-C762F7133A90}" dt="2025-09-22T10:23:26.921" v="461" actId="14100"/>
          <ac:spMkLst>
            <pc:docMk/>
            <pc:sldMk cId="0" sldId="367"/>
            <ac:spMk id="6" creationId="{5A9F22D8-1BE3-ED32-F77D-525359E1422B}"/>
          </ac:spMkLst>
        </pc:spChg>
        <pc:spChg chg="mod">
          <ac:chgData name="Sandra Nogva" userId="S::sandra.nogva@stjordalbarnehage.no::ae8fbff4-e28d-4dc6-8a96-937b36637e39" providerId="AD" clId="Web-{34FC1289-E0D0-406E-9698-C762F7133A90}" dt="2025-09-22T10:35:57.348" v="630" actId="20577"/>
          <ac:spMkLst>
            <pc:docMk/>
            <pc:sldMk cId="0" sldId="367"/>
            <ac:spMk id="9" creationId="{3055CEA5-4DF6-4DC7-BC27-A7E92C513277}"/>
          </ac:spMkLst>
        </pc:spChg>
        <pc:spChg chg="mod">
          <ac:chgData name="Sandra Nogva" userId="S::sandra.nogva@stjordalbarnehage.no::ae8fbff4-e28d-4dc6-8a96-937b36637e39" providerId="AD" clId="Web-{34FC1289-E0D0-406E-9698-C762F7133A90}" dt="2025-09-22T10:35:10.409" v="620" actId="14100"/>
          <ac:spMkLst>
            <pc:docMk/>
            <pc:sldMk cId="0" sldId="367"/>
            <ac:spMk id="13" creationId="{46BE37E4-3E8D-88CC-0AFC-E2B2B1659C9C}"/>
          </ac:spMkLst>
        </pc:spChg>
        <pc:picChg chg="mod">
          <ac:chgData name="Sandra Nogva" userId="S::sandra.nogva@stjordalbarnehage.no::ae8fbff4-e28d-4dc6-8a96-937b36637e39" providerId="AD" clId="Web-{34FC1289-E0D0-406E-9698-C762F7133A90}" dt="2025-09-22T10:35:31.644" v="622"/>
          <ac:picMkLst>
            <pc:docMk/>
            <pc:sldMk cId="0" sldId="367"/>
            <ac:picMk id="8" creationId="{2343BFEE-B993-6172-4A06-1B153F4C71D1}"/>
          </ac:picMkLst>
        </pc:picChg>
      </pc:sldChg>
      <pc:sldChg chg="addSp modSp">
        <pc:chgData name="Sandra Nogva" userId="S::sandra.nogva@stjordalbarnehage.no::ae8fbff4-e28d-4dc6-8a96-937b36637e39" providerId="AD" clId="Web-{34FC1289-E0D0-406E-9698-C762F7133A90}" dt="2025-09-22T11:01:40.865" v="805" actId="20577"/>
        <pc:sldMkLst>
          <pc:docMk/>
          <pc:sldMk cId="3819904258" sldId="379"/>
        </pc:sldMkLst>
        <pc:spChg chg="mod">
          <ac:chgData name="Sandra Nogva" userId="S::sandra.nogva@stjordalbarnehage.no::ae8fbff4-e28d-4dc6-8a96-937b36637e39" providerId="AD" clId="Web-{34FC1289-E0D0-406E-9698-C762F7133A90}" dt="2025-09-22T11:01:35.303" v="803" actId="1076"/>
          <ac:spMkLst>
            <pc:docMk/>
            <pc:sldMk cId="3819904258" sldId="379"/>
            <ac:spMk id="6" creationId="{1839E50F-5382-45B6-EB2C-9AD5708BB3EB}"/>
          </ac:spMkLst>
        </pc:spChg>
        <pc:spChg chg="mod">
          <ac:chgData name="Sandra Nogva" userId="S::sandra.nogva@stjordalbarnehage.no::ae8fbff4-e28d-4dc6-8a96-937b36637e39" providerId="AD" clId="Web-{34FC1289-E0D0-406E-9698-C762F7133A90}" dt="2025-09-22T11:01:40.865" v="805" actId="20577"/>
          <ac:spMkLst>
            <pc:docMk/>
            <pc:sldMk cId="3819904258" sldId="379"/>
            <ac:spMk id="7" creationId="{75FC3EA7-B4DF-4A90-A35C-16DBAAC41E7E}"/>
          </ac:spMkLst>
        </pc:spChg>
        <pc:picChg chg="add mod">
          <ac:chgData name="Sandra Nogva" userId="S::sandra.nogva@stjordalbarnehage.no::ae8fbff4-e28d-4dc6-8a96-937b36637e39" providerId="AD" clId="Web-{34FC1289-E0D0-406E-9698-C762F7133A90}" dt="2025-09-22T10:34:04.424" v="607"/>
          <ac:picMkLst>
            <pc:docMk/>
            <pc:sldMk cId="3819904258" sldId="379"/>
            <ac:picMk id="4" creationId="{B6324638-E8C3-50F4-2CF9-39354B7C8FD0}"/>
          </ac:picMkLst>
        </pc:picChg>
        <pc:picChg chg="mod">
          <ac:chgData name="Sandra Nogva" userId="S::sandra.nogva@stjordalbarnehage.no::ae8fbff4-e28d-4dc6-8a96-937b36637e39" providerId="AD" clId="Web-{34FC1289-E0D0-406E-9698-C762F7133A90}" dt="2025-09-22T11:01:34.037" v="802" actId="1076"/>
          <ac:picMkLst>
            <pc:docMk/>
            <pc:sldMk cId="3819904258" sldId="379"/>
            <ac:picMk id="9" creationId="{55CF6294-86ED-027C-539D-2581B4382461}"/>
          </ac:picMkLst>
        </pc:picChg>
        <pc:picChg chg="mod">
          <ac:chgData name="Sandra Nogva" userId="S::sandra.nogva@stjordalbarnehage.no::ae8fbff4-e28d-4dc6-8a96-937b36637e39" providerId="AD" clId="Web-{34FC1289-E0D0-406E-9698-C762F7133A90}" dt="2025-09-22T11:01:38.068" v="804" actId="1076"/>
          <ac:picMkLst>
            <pc:docMk/>
            <pc:sldMk cId="3819904258" sldId="379"/>
            <ac:picMk id="11" creationId="{6EB69860-CF81-EE87-6331-8C042B5DD763}"/>
          </ac:picMkLst>
        </pc:picChg>
      </pc:sldChg>
      <pc:sldChg chg="modSp">
        <pc:chgData name="Sandra Nogva" userId="S::sandra.nogva@stjordalbarnehage.no::ae8fbff4-e28d-4dc6-8a96-937b36637e39" providerId="AD" clId="Web-{34FC1289-E0D0-406E-9698-C762F7133A90}" dt="2025-09-22T10:36:38.755" v="637" actId="14100"/>
        <pc:sldMkLst>
          <pc:docMk/>
          <pc:sldMk cId="869446612" sldId="383"/>
        </pc:sldMkLst>
        <pc:spChg chg="mod">
          <ac:chgData name="Sandra Nogva" userId="S::sandra.nogva@stjordalbarnehage.no::ae8fbff4-e28d-4dc6-8a96-937b36637e39" providerId="AD" clId="Web-{34FC1289-E0D0-406E-9698-C762F7133A90}" dt="2025-09-22T10:36:38.755" v="637" actId="14100"/>
          <ac:spMkLst>
            <pc:docMk/>
            <pc:sldMk cId="869446612" sldId="383"/>
            <ac:spMk id="3" creationId="{218C001D-BF0C-363F-B88C-DE9DE7A73F07}"/>
          </ac:spMkLst>
        </pc:spChg>
        <pc:spChg chg="mod">
          <ac:chgData name="Sandra Nogva" userId="S::sandra.nogva@stjordalbarnehage.no::ae8fbff4-e28d-4dc6-8a96-937b36637e39" providerId="AD" clId="Web-{34FC1289-E0D0-406E-9698-C762F7133A90}" dt="2025-09-22T10:36:34.458" v="635" actId="20577"/>
          <ac:spMkLst>
            <pc:docMk/>
            <pc:sldMk cId="869446612" sldId="383"/>
            <ac:spMk id="4" creationId="{00000000-0000-0000-0000-000000000000}"/>
          </ac:spMkLst>
        </pc:spChg>
      </pc:sldChg>
      <pc:sldChg chg="delSp modSp">
        <pc:chgData name="Sandra Nogva" userId="S::sandra.nogva@stjordalbarnehage.no::ae8fbff4-e28d-4dc6-8a96-937b36637e39" providerId="AD" clId="Web-{34FC1289-E0D0-406E-9698-C762F7133A90}" dt="2025-09-22T10:31:19.935" v="600" actId="1076"/>
        <pc:sldMkLst>
          <pc:docMk/>
          <pc:sldMk cId="65603806" sldId="398"/>
        </pc:sldMkLst>
        <pc:spChg chg="mod">
          <ac:chgData name="Sandra Nogva" userId="S::sandra.nogva@stjordalbarnehage.no::ae8fbff4-e28d-4dc6-8a96-937b36637e39" providerId="AD" clId="Web-{34FC1289-E0D0-406E-9698-C762F7133A90}" dt="2025-09-22T10:25:12.051" v="545" actId="20577"/>
          <ac:spMkLst>
            <pc:docMk/>
            <pc:sldMk cId="65603806" sldId="398"/>
            <ac:spMk id="4" creationId="{5CC84512-0973-51E5-44EE-7BC65D407977}"/>
          </ac:spMkLst>
        </pc:spChg>
        <pc:spChg chg="mod">
          <ac:chgData name="Sandra Nogva" userId="S::sandra.nogva@stjordalbarnehage.no::ae8fbff4-e28d-4dc6-8a96-937b36637e39" providerId="AD" clId="Web-{34FC1289-E0D0-406E-9698-C762F7133A90}" dt="2025-09-22T10:31:19.935" v="600" actId="1076"/>
          <ac:spMkLst>
            <pc:docMk/>
            <pc:sldMk cId="65603806" sldId="398"/>
            <ac:spMk id="13" creationId="{145776D8-A027-0CA0-DA5B-1ADD04B2608C}"/>
          </ac:spMkLst>
        </pc:spChg>
        <pc:picChg chg="mod">
          <ac:chgData name="Sandra Nogva" userId="S::sandra.nogva@stjordalbarnehage.no::ae8fbff4-e28d-4dc6-8a96-937b36637e39" providerId="AD" clId="Web-{34FC1289-E0D0-406E-9698-C762F7133A90}" dt="2025-09-22T10:31:07.185" v="597" actId="1076"/>
          <ac:picMkLst>
            <pc:docMk/>
            <pc:sldMk cId="65603806" sldId="398"/>
            <ac:picMk id="8" creationId="{9AE39F6E-B34F-90A9-B6E4-A19DE5F4A6AD}"/>
          </ac:picMkLst>
        </pc:picChg>
        <pc:picChg chg="mod modCrop">
          <ac:chgData name="Sandra Nogva" userId="S::sandra.nogva@stjordalbarnehage.no::ae8fbff4-e28d-4dc6-8a96-937b36637e39" providerId="AD" clId="Web-{34FC1289-E0D0-406E-9698-C762F7133A90}" dt="2025-09-22T10:31:15.045" v="599"/>
          <ac:picMkLst>
            <pc:docMk/>
            <pc:sldMk cId="65603806" sldId="398"/>
            <ac:picMk id="12" creationId="{F6D05496-3E03-CC2E-B06F-DAB7493404C2}"/>
          </ac:picMkLst>
        </pc:picChg>
      </pc:sldChg>
      <pc:sldChg chg="addSp delSp modSp mod setBg">
        <pc:chgData name="Sandra Nogva" userId="S::sandra.nogva@stjordalbarnehage.no::ae8fbff4-e28d-4dc6-8a96-937b36637e39" providerId="AD" clId="Web-{34FC1289-E0D0-406E-9698-C762F7133A90}" dt="2025-09-22T11:00:06.565" v="787" actId="20577"/>
        <pc:sldMkLst>
          <pc:docMk/>
          <pc:sldMk cId="1245096500" sldId="402"/>
        </pc:sldMkLst>
        <pc:spChg chg="mod">
          <ac:chgData name="Sandra Nogva" userId="S::sandra.nogva@stjordalbarnehage.no::ae8fbff4-e28d-4dc6-8a96-937b36637e39" providerId="AD" clId="Web-{34FC1289-E0D0-406E-9698-C762F7133A90}" dt="2025-09-22T10:40:51.162" v="671"/>
          <ac:spMkLst>
            <pc:docMk/>
            <pc:sldMk cId="1245096500" sldId="402"/>
            <ac:spMk id="2" creationId="{6C2D39CF-4F85-719C-B5DB-C24836C1B200}"/>
          </ac:spMkLst>
        </pc:spChg>
        <pc:spChg chg="mod">
          <ac:chgData name="Sandra Nogva" userId="S::sandra.nogva@stjordalbarnehage.no::ae8fbff4-e28d-4dc6-8a96-937b36637e39" providerId="AD" clId="Web-{34FC1289-E0D0-406E-9698-C762F7133A90}" dt="2025-09-22T11:00:06.565" v="787" actId="20577"/>
          <ac:spMkLst>
            <pc:docMk/>
            <pc:sldMk cId="1245096500" sldId="402"/>
            <ac:spMk id="7" creationId="{D2A2CCCD-090D-27A3-CBAB-008B92A0205A}"/>
          </ac:spMkLst>
        </pc:spChg>
        <pc:spChg chg="add mod">
          <ac:chgData name="Sandra Nogva" userId="S::sandra.nogva@stjordalbarnehage.no::ae8fbff4-e28d-4dc6-8a96-937b36637e39" providerId="AD" clId="Web-{34FC1289-E0D0-406E-9698-C762F7133A90}" dt="2025-09-22T10:08:29.858" v="171"/>
          <ac:spMkLst>
            <pc:docMk/>
            <pc:sldMk cId="1245096500" sldId="402"/>
            <ac:spMk id="12" creationId="{778F18F8-4C8E-88FF-B62B-7545DC70C2D0}"/>
          </ac:spMkLst>
        </pc:spChg>
        <pc:spChg chg="add mod">
          <ac:chgData name="Sandra Nogva" userId="S::sandra.nogva@stjordalbarnehage.no::ae8fbff4-e28d-4dc6-8a96-937b36637e39" providerId="AD" clId="Web-{34FC1289-E0D0-406E-9698-C762F7133A90}" dt="2025-09-22T10:39:26.407" v="664" actId="14100"/>
          <ac:spMkLst>
            <pc:docMk/>
            <pc:sldMk cId="1245096500" sldId="402"/>
            <ac:spMk id="14" creationId="{F571EA71-B1DE-E1CC-D648-B048AAD5B023}"/>
          </ac:spMkLst>
        </pc:spChg>
        <pc:picChg chg="add mod ord modCrop">
          <ac:chgData name="Sandra Nogva" userId="S::sandra.nogva@stjordalbarnehage.no::ae8fbff4-e28d-4dc6-8a96-937b36637e39" providerId="AD" clId="Web-{34FC1289-E0D0-406E-9698-C762F7133A90}" dt="2025-09-22T10:39:43.486" v="666"/>
          <ac:picMkLst>
            <pc:docMk/>
            <pc:sldMk cId="1245096500" sldId="402"/>
            <ac:picMk id="5" creationId="{A6FB2392-1E6D-66A4-3C63-9EE9A0637060}"/>
          </ac:picMkLst>
        </pc:picChg>
        <pc:picChg chg="add mod ord modCrop">
          <ac:chgData name="Sandra Nogva" userId="S::sandra.nogva@stjordalbarnehage.no::ae8fbff4-e28d-4dc6-8a96-937b36637e39" providerId="AD" clId="Web-{34FC1289-E0D0-406E-9698-C762F7133A90}" dt="2025-09-22T10:01:13.709" v="118"/>
          <ac:picMkLst>
            <pc:docMk/>
            <pc:sldMk cId="1245096500" sldId="402"/>
            <ac:picMk id="6" creationId="{40976E8B-932B-495E-6200-3BBAD4CB45B1}"/>
          </ac:picMkLst>
        </pc:picChg>
        <pc:picChg chg="add mod ord">
          <ac:chgData name="Sandra Nogva" userId="S::sandra.nogva@stjordalbarnehage.no::ae8fbff4-e28d-4dc6-8a96-937b36637e39" providerId="AD" clId="Web-{34FC1289-E0D0-406E-9698-C762F7133A90}" dt="2025-09-22T10:01:19.850" v="119" actId="1076"/>
          <ac:picMkLst>
            <pc:docMk/>
            <pc:sldMk cId="1245096500" sldId="402"/>
            <ac:picMk id="8" creationId="{2C71D960-6446-3D56-4571-540D4D87C81C}"/>
          </ac:picMkLst>
        </pc:picChg>
        <pc:picChg chg="add mod ord">
          <ac:chgData name="Sandra Nogva" userId="S::sandra.nogva@stjordalbarnehage.no::ae8fbff4-e28d-4dc6-8a96-937b36637e39" providerId="AD" clId="Web-{34FC1289-E0D0-406E-9698-C762F7133A90}" dt="2025-09-22T10:01:00.896" v="114" actId="1076"/>
          <ac:picMkLst>
            <pc:docMk/>
            <pc:sldMk cId="1245096500" sldId="402"/>
            <ac:picMk id="9" creationId="{CDC6AFB6-4E62-4333-C621-5426A4350408}"/>
          </ac:picMkLst>
        </pc:picChg>
        <pc:picChg chg="add mod modCrop">
          <ac:chgData name="Sandra Nogva" userId="S::sandra.nogva@stjordalbarnehage.no::ae8fbff4-e28d-4dc6-8a96-937b36637e39" providerId="AD" clId="Web-{34FC1289-E0D0-406E-9698-C762F7133A90}" dt="2025-09-22T10:01:32.350" v="122"/>
          <ac:picMkLst>
            <pc:docMk/>
            <pc:sldMk cId="1245096500" sldId="402"/>
            <ac:picMk id="13" creationId="{A2CDDBAB-A3BF-D708-B062-440A512E5EF1}"/>
          </ac:picMkLst>
        </pc:picChg>
      </pc:sldChg>
      <pc:sldChg chg="modSp">
        <pc:chgData name="Sandra Nogva" userId="S::sandra.nogva@stjordalbarnehage.no::ae8fbff4-e28d-4dc6-8a96-937b36637e39" providerId="AD" clId="Web-{34FC1289-E0D0-406E-9698-C762F7133A90}" dt="2025-09-22T10:10:29.581" v="187"/>
        <pc:sldMkLst>
          <pc:docMk/>
          <pc:sldMk cId="4056778491" sldId="405"/>
        </pc:sldMkLst>
        <pc:spChg chg="mod">
          <ac:chgData name="Sandra Nogva" userId="S::sandra.nogva@stjordalbarnehage.no::ae8fbff4-e28d-4dc6-8a96-937b36637e39" providerId="AD" clId="Web-{34FC1289-E0D0-406E-9698-C762F7133A90}" dt="2025-09-22T10:10:29.581" v="187"/>
          <ac:spMkLst>
            <pc:docMk/>
            <pc:sldMk cId="4056778491" sldId="405"/>
            <ac:spMk id="11" creationId="{216E6C4B-D60D-8687-4130-803F6AB35FE9}"/>
          </ac:spMkLst>
        </pc:spChg>
      </pc:sldChg>
      <pc:sldChg chg="addSp delSp modSp">
        <pc:chgData name="Sandra Nogva" userId="S::sandra.nogva@stjordalbarnehage.no::ae8fbff4-e28d-4dc6-8a96-937b36637e39" providerId="AD" clId="Web-{34FC1289-E0D0-406E-9698-C762F7133A90}" dt="2025-09-29T10:35:24.361" v="1023" actId="20577"/>
        <pc:sldMkLst>
          <pc:docMk/>
          <pc:sldMk cId="1536978926" sldId="406"/>
        </pc:sldMkLst>
        <pc:spChg chg="mod">
          <ac:chgData name="Sandra Nogva" userId="S::sandra.nogva@stjordalbarnehage.no::ae8fbff4-e28d-4dc6-8a96-937b36637e39" providerId="AD" clId="Web-{34FC1289-E0D0-406E-9698-C762F7133A90}" dt="2025-09-22T11:10:08.326" v="951" actId="20577"/>
          <ac:spMkLst>
            <pc:docMk/>
            <pc:sldMk cId="1536978926" sldId="406"/>
            <ac:spMk id="2" creationId="{2132B010-79F8-54B3-5EC0-C3147BBB9911}"/>
          </ac:spMkLst>
        </pc:spChg>
        <pc:spChg chg="add mod ord">
          <ac:chgData name="Sandra Nogva" userId="S::sandra.nogva@stjordalbarnehage.no::ae8fbff4-e28d-4dc6-8a96-937b36637e39" providerId="AD" clId="Web-{34FC1289-E0D0-406E-9698-C762F7133A90}" dt="2025-09-22T11:09:08.435" v="936" actId="14100"/>
          <ac:spMkLst>
            <pc:docMk/>
            <pc:sldMk cId="1536978926" sldId="406"/>
            <ac:spMk id="4" creationId="{F3F82F71-CE05-0B0B-EA0A-AD4F4EA02BE3}"/>
          </ac:spMkLst>
        </pc:spChg>
        <pc:spChg chg="add mod">
          <ac:chgData name="Sandra Nogva" userId="S::sandra.nogva@stjordalbarnehage.no::ae8fbff4-e28d-4dc6-8a96-937b36637e39" providerId="AD" clId="Web-{34FC1289-E0D0-406E-9698-C762F7133A90}" dt="2025-09-29T10:35:24.361" v="1023" actId="20577"/>
          <ac:spMkLst>
            <pc:docMk/>
            <pc:sldMk cId="1536978926" sldId="406"/>
            <ac:spMk id="7" creationId="{303E2A68-D8C9-2058-8E8E-9A5F5BE3449A}"/>
          </ac:spMkLst>
        </pc:spChg>
        <pc:spChg chg="mod">
          <ac:chgData name="Sandra Nogva" userId="S::sandra.nogva@stjordalbarnehage.no::ae8fbff4-e28d-4dc6-8a96-937b36637e39" providerId="AD" clId="Web-{34FC1289-E0D0-406E-9698-C762F7133A90}" dt="2025-09-29T10:35:07.548" v="1011" actId="1076"/>
          <ac:spMkLst>
            <pc:docMk/>
            <pc:sldMk cId="1536978926" sldId="406"/>
            <ac:spMk id="15" creationId="{7F766AEB-ED87-5F49-63F8-C979FB2B84C8}"/>
          </ac:spMkLst>
        </pc:spChg>
        <pc:spChg chg="mod">
          <ac:chgData name="Sandra Nogva" userId="S::sandra.nogva@stjordalbarnehage.no::ae8fbff4-e28d-4dc6-8a96-937b36637e39" providerId="AD" clId="Web-{34FC1289-E0D0-406E-9698-C762F7133A90}" dt="2025-09-22T11:12:29.036" v="988" actId="14100"/>
          <ac:spMkLst>
            <pc:docMk/>
            <pc:sldMk cId="1536978926" sldId="406"/>
            <ac:spMk id="16" creationId="{2A3DA187-DA53-F19F-9EE2-59E3AEB1A6BA}"/>
          </ac:spMkLst>
        </pc:spChg>
        <pc:picChg chg="mod">
          <ac:chgData name="Sandra Nogva" userId="S::sandra.nogva@stjordalbarnehage.no::ae8fbff4-e28d-4dc6-8a96-937b36637e39" providerId="AD" clId="Web-{34FC1289-E0D0-406E-9698-C762F7133A90}" dt="2025-09-22T11:09:46.982" v="945" actId="14100"/>
          <ac:picMkLst>
            <pc:docMk/>
            <pc:sldMk cId="1536978926" sldId="406"/>
            <ac:picMk id="14" creationId="{4FF7660F-2E2E-DB11-9E88-D77427F3CF1F}"/>
          </ac:picMkLst>
        </pc:picChg>
        <pc:picChg chg="mod ord">
          <ac:chgData name="Sandra Nogva" userId="S::sandra.nogva@stjordalbarnehage.no::ae8fbff4-e28d-4dc6-8a96-937b36637e39" providerId="AD" clId="Web-{34FC1289-E0D0-406E-9698-C762F7133A90}" dt="2025-09-22T11:07:25.731" v="918" actId="1076"/>
          <ac:picMkLst>
            <pc:docMk/>
            <pc:sldMk cId="1536978926" sldId="406"/>
            <ac:picMk id="18" creationId="{647F707E-41E3-4986-2C20-637C495334EA}"/>
          </ac:picMkLst>
        </pc:picChg>
        <pc:picChg chg="mod modCrop">
          <ac:chgData name="Sandra Nogva" userId="S::sandra.nogva@stjordalbarnehage.no::ae8fbff4-e28d-4dc6-8a96-937b36637e39" providerId="AD" clId="Web-{34FC1289-E0D0-406E-9698-C762F7133A90}" dt="2025-09-22T11:09:02.935" v="935"/>
          <ac:picMkLst>
            <pc:docMk/>
            <pc:sldMk cId="1536978926" sldId="406"/>
            <ac:picMk id="20" creationId="{A1B1B6B7-46A1-DBA3-7282-74FDD5738824}"/>
          </ac:picMkLst>
        </pc:picChg>
        <pc:picChg chg="mod modCrop">
          <ac:chgData name="Sandra Nogva" userId="S::sandra.nogva@stjordalbarnehage.no::ae8fbff4-e28d-4dc6-8a96-937b36637e39" providerId="AD" clId="Web-{34FC1289-E0D0-406E-9698-C762F7133A90}" dt="2025-09-22T11:07:30.653" v="919" actId="1076"/>
          <ac:picMkLst>
            <pc:docMk/>
            <pc:sldMk cId="1536978926" sldId="406"/>
            <ac:picMk id="22" creationId="{1CCA9DEB-A890-FD41-704C-28749808E5A4}"/>
          </ac:picMkLst>
        </pc:picChg>
      </pc:sldChg>
      <pc:sldChg chg="modSp">
        <pc:chgData name="Sandra Nogva" userId="S::sandra.nogva@stjordalbarnehage.no::ae8fbff4-e28d-4dc6-8a96-937b36637e39" providerId="AD" clId="Web-{34FC1289-E0D0-406E-9698-C762F7133A90}" dt="2025-09-22T10:10:04.689" v="183"/>
        <pc:sldMkLst>
          <pc:docMk/>
          <pc:sldMk cId="850851713" sldId="407"/>
        </pc:sldMkLst>
        <pc:spChg chg="mod">
          <ac:chgData name="Sandra Nogva" userId="S::sandra.nogva@stjordalbarnehage.no::ae8fbff4-e28d-4dc6-8a96-937b36637e39" providerId="AD" clId="Web-{34FC1289-E0D0-406E-9698-C762F7133A90}" dt="2025-09-22T10:10:04.689" v="183"/>
          <ac:spMkLst>
            <pc:docMk/>
            <pc:sldMk cId="850851713" sldId="407"/>
            <ac:spMk id="7" creationId="{29A3958F-9478-06F4-3AAE-B7E5569D5446}"/>
          </ac:spMkLst>
        </pc:spChg>
      </pc:sldChg>
      <pc:sldChg chg="modSp">
        <pc:chgData name="Sandra Nogva" userId="S::sandra.nogva@stjordalbarnehage.no::ae8fbff4-e28d-4dc6-8a96-937b36637e39" providerId="AD" clId="Web-{34FC1289-E0D0-406E-9698-C762F7133A90}" dt="2025-09-22T11:02:15.444" v="810" actId="20577"/>
        <pc:sldMkLst>
          <pc:docMk/>
          <pc:sldMk cId="3712806628" sldId="409"/>
        </pc:sldMkLst>
        <pc:spChg chg="mod">
          <ac:chgData name="Sandra Nogva" userId="S::sandra.nogva@stjordalbarnehage.no::ae8fbff4-e28d-4dc6-8a96-937b36637e39" providerId="AD" clId="Web-{34FC1289-E0D0-406E-9698-C762F7133A90}" dt="2025-09-22T11:02:15.444" v="810" actId="20577"/>
          <ac:spMkLst>
            <pc:docMk/>
            <pc:sldMk cId="3712806628" sldId="409"/>
            <ac:spMk id="3" creationId="{08036F67-DDB9-A374-F158-19C8FCD5A3BE}"/>
          </ac:spMkLst>
        </pc:spChg>
      </pc:sldChg>
      <pc:sldChg chg="modSp">
        <pc:chgData name="Sandra Nogva" userId="S::sandra.nogva@stjordalbarnehage.no::ae8fbff4-e28d-4dc6-8a96-937b36637e39" providerId="AD" clId="Web-{34FC1289-E0D0-406E-9698-C762F7133A90}" dt="2025-09-22T10:29:17.652" v="570"/>
        <pc:sldMkLst>
          <pc:docMk/>
          <pc:sldMk cId="3075366760" sldId="410"/>
        </pc:sldMkLst>
        <pc:spChg chg="mod">
          <ac:chgData name="Sandra Nogva" userId="S::sandra.nogva@stjordalbarnehage.no::ae8fbff4-e28d-4dc6-8a96-937b36637e39" providerId="AD" clId="Web-{34FC1289-E0D0-406E-9698-C762F7133A90}" dt="2025-09-22T10:29:05.136" v="568" actId="14100"/>
          <ac:spMkLst>
            <pc:docMk/>
            <pc:sldMk cId="3075366760" sldId="410"/>
            <ac:spMk id="3" creationId="{067EED36-CA66-78BD-502F-3037F51010C5}"/>
          </ac:spMkLst>
        </pc:spChg>
        <pc:spChg chg="mod">
          <ac:chgData name="Sandra Nogva" userId="S::sandra.nogva@stjordalbarnehage.no::ae8fbff4-e28d-4dc6-8a96-937b36637e39" providerId="AD" clId="Web-{34FC1289-E0D0-406E-9698-C762F7133A90}" dt="2025-09-22T10:29:17.652" v="570"/>
          <ac:spMkLst>
            <pc:docMk/>
            <pc:sldMk cId="3075366760" sldId="410"/>
            <ac:spMk id="12" creationId="{806A2FB5-DE06-BF7C-3075-3C4ABB1D416E}"/>
          </ac:spMkLst>
        </pc:spChg>
      </pc:sldChg>
      <pc:sldChg chg="modSp">
        <pc:chgData name="Sandra Nogva" userId="S::sandra.nogva@stjordalbarnehage.no::ae8fbff4-e28d-4dc6-8a96-937b36637e39" providerId="AD" clId="Web-{34FC1289-E0D0-406E-9698-C762F7133A90}" dt="2025-09-22T10:10:38.362" v="189"/>
        <pc:sldMkLst>
          <pc:docMk/>
          <pc:sldMk cId="368912723" sldId="413"/>
        </pc:sldMkLst>
        <pc:spChg chg="mod">
          <ac:chgData name="Sandra Nogva" userId="S::sandra.nogva@stjordalbarnehage.no::ae8fbff4-e28d-4dc6-8a96-937b36637e39" providerId="AD" clId="Web-{34FC1289-E0D0-406E-9698-C762F7133A90}" dt="2025-09-22T10:10:38.362" v="189"/>
          <ac:spMkLst>
            <pc:docMk/>
            <pc:sldMk cId="368912723" sldId="413"/>
            <ac:spMk id="10" creationId="{5872F1FA-5C23-B25B-D03A-DA97645BB0FE}"/>
          </ac:spMkLst>
        </pc:spChg>
      </pc:sldChg>
      <pc:sldChg chg="modSp">
        <pc:chgData name="Sandra Nogva" userId="S::sandra.nogva@stjordalbarnehage.no::ae8fbff4-e28d-4dc6-8a96-937b36637e39" providerId="AD" clId="Web-{34FC1289-E0D0-406E-9698-C762F7133A90}" dt="2025-09-22T10:38:35.606" v="660" actId="14100"/>
        <pc:sldMkLst>
          <pc:docMk/>
          <pc:sldMk cId="50012409" sldId="414"/>
        </pc:sldMkLst>
        <pc:spChg chg="mod">
          <ac:chgData name="Sandra Nogva" userId="S::sandra.nogva@stjordalbarnehage.no::ae8fbff4-e28d-4dc6-8a96-937b36637e39" providerId="AD" clId="Web-{34FC1289-E0D0-406E-9698-C762F7133A90}" dt="2025-09-22T10:37:12.287" v="642"/>
          <ac:spMkLst>
            <pc:docMk/>
            <pc:sldMk cId="50012409" sldId="414"/>
            <ac:spMk id="3" creationId="{61925022-F2EC-0649-7193-D3270F002D7D}"/>
          </ac:spMkLst>
        </pc:spChg>
        <pc:spChg chg="mod">
          <ac:chgData name="Sandra Nogva" userId="S::sandra.nogva@stjordalbarnehage.no::ae8fbff4-e28d-4dc6-8a96-937b36637e39" providerId="AD" clId="Web-{34FC1289-E0D0-406E-9698-C762F7133A90}" dt="2025-09-22T10:38:35.606" v="660" actId="14100"/>
          <ac:spMkLst>
            <pc:docMk/>
            <pc:sldMk cId="50012409" sldId="414"/>
            <ac:spMk id="5" creationId="{7A32C39A-973C-C2F3-BE6D-49A052185B0B}"/>
          </ac:spMkLst>
        </pc:spChg>
        <pc:spChg chg="mod">
          <ac:chgData name="Sandra Nogva" userId="S::sandra.nogva@stjordalbarnehage.no::ae8fbff4-e28d-4dc6-8a96-937b36637e39" providerId="AD" clId="Web-{34FC1289-E0D0-406E-9698-C762F7133A90}" dt="2025-09-22T10:37:23.740" v="644"/>
          <ac:spMkLst>
            <pc:docMk/>
            <pc:sldMk cId="50012409" sldId="414"/>
            <ac:spMk id="6" creationId="{1AC7D051-06B9-F799-7901-B713F91B745D}"/>
          </ac:spMkLst>
        </pc:spChg>
        <pc:spChg chg="mod">
          <ac:chgData name="Sandra Nogva" userId="S::sandra.nogva@stjordalbarnehage.no::ae8fbff4-e28d-4dc6-8a96-937b36637e39" providerId="AD" clId="Web-{34FC1289-E0D0-406E-9698-C762F7133A90}" dt="2025-09-22T10:36:54.052" v="640" actId="14100"/>
          <ac:spMkLst>
            <pc:docMk/>
            <pc:sldMk cId="50012409" sldId="414"/>
            <ac:spMk id="11" creationId="{D6A7F2A4-CB34-F28C-6C25-7668C524F89B}"/>
          </ac:spMkLst>
        </pc:spChg>
      </pc:sldChg>
      <pc:sldChg chg="addSp delSp modSp">
        <pc:chgData name="Sandra Nogva" userId="S::sandra.nogva@stjordalbarnehage.no::ae8fbff4-e28d-4dc6-8a96-937b36637e39" providerId="AD" clId="Web-{34FC1289-E0D0-406E-9698-C762F7133A90}" dt="2025-09-22T10:30:01.621" v="586" actId="20577"/>
        <pc:sldMkLst>
          <pc:docMk/>
          <pc:sldMk cId="3071311238" sldId="417"/>
        </pc:sldMkLst>
        <pc:spChg chg="add mod">
          <ac:chgData name="Sandra Nogva" userId="S::sandra.nogva@stjordalbarnehage.no::ae8fbff4-e28d-4dc6-8a96-937b36637e39" providerId="AD" clId="Web-{34FC1289-E0D0-406E-9698-C762F7133A90}" dt="2025-09-22T10:30:01.621" v="586" actId="20577"/>
          <ac:spMkLst>
            <pc:docMk/>
            <pc:sldMk cId="3071311238" sldId="417"/>
            <ac:spMk id="4" creationId="{686B5F32-CD48-8168-DA8B-810C4BFEEA33}"/>
          </ac:spMkLst>
        </pc:spChg>
        <pc:spChg chg="mod">
          <ac:chgData name="Sandra Nogva" userId="S::sandra.nogva@stjordalbarnehage.no::ae8fbff4-e28d-4dc6-8a96-937b36637e39" providerId="AD" clId="Web-{34FC1289-E0D0-406E-9698-C762F7133A90}" dt="2025-09-22T10:16:00.525" v="295" actId="1076"/>
          <ac:spMkLst>
            <pc:docMk/>
            <pc:sldMk cId="3071311238" sldId="417"/>
            <ac:spMk id="9" creationId="{DCC4E3F9-8D78-EC27-84DB-B032376D1B3A}"/>
          </ac:spMkLst>
        </pc:spChg>
        <pc:picChg chg="add mod">
          <ac:chgData name="Sandra Nogva" userId="S::sandra.nogva@stjordalbarnehage.no::ae8fbff4-e28d-4dc6-8a96-937b36637e39" providerId="AD" clId="Web-{34FC1289-E0D0-406E-9698-C762F7133A90}" dt="2025-09-22T10:15:57.119" v="294" actId="14100"/>
          <ac:picMkLst>
            <pc:docMk/>
            <pc:sldMk cId="3071311238" sldId="417"/>
            <ac:picMk id="3" creationId="{3E92C86D-EF1F-92F1-07E5-DD6C2DDA1BCB}"/>
          </ac:picMkLst>
        </pc:picChg>
      </pc:sldChg>
      <pc:sldChg chg="addSp modSp">
        <pc:chgData name="Sandra Nogva" userId="S::sandra.nogva@stjordalbarnehage.no::ae8fbff4-e28d-4dc6-8a96-937b36637e39" providerId="AD" clId="Web-{34FC1289-E0D0-406E-9698-C762F7133A90}" dt="2025-09-22T10:14:22.789" v="285"/>
        <pc:sldMkLst>
          <pc:docMk/>
          <pc:sldMk cId="3137176123" sldId="418"/>
        </pc:sldMkLst>
        <pc:spChg chg="mod">
          <ac:chgData name="Sandra Nogva" userId="S::sandra.nogva@stjordalbarnehage.no::ae8fbff4-e28d-4dc6-8a96-937b36637e39" providerId="AD" clId="Web-{34FC1289-E0D0-406E-9698-C762F7133A90}" dt="2025-09-22T10:11:43.333" v="219" actId="14100"/>
          <ac:spMkLst>
            <pc:docMk/>
            <pc:sldMk cId="3137176123" sldId="418"/>
            <ac:spMk id="9" creationId="{146EAD54-9845-53DB-D7C9-8DF0F0E1D640}"/>
          </ac:spMkLst>
        </pc:spChg>
        <pc:graphicFrameChg chg="mod modGraphic">
          <ac:chgData name="Sandra Nogva" userId="S::sandra.nogva@stjordalbarnehage.no::ae8fbff4-e28d-4dc6-8a96-937b36637e39" providerId="AD" clId="Web-{34FC1289-E0D0-406E-9698-C762F7133A90}" dt="2025-09-22T10:14:22.789" v="285"/>
          <ac:graphicFrameMkLst>
            <pc:docMk/>
            <pc:sldMk cId="3137176123" sldId="418"/>
            <ac:graphicFrameMk id="3" creationId="{415D888B-66FE-1865-EA60-197AEC1A95FC}"/>
          </ac:graphicFrameMkLst>
        </pc:graphicFrameChg>
        <pc:picChg chg="add mod">
          <ac:chgData name="Sandra Nogva" userId="S::sandra.nogva@stjordalbarnehage.no::ae8fbff4-e28d-4dc6-8a96-937b36637e39" providerId="AD" clId="Web-{34FC1289-E0D0-406E-9698-C762F7133A90}" dt="2025-09-22T10:12:48.068" v="226"/>
          <ac:picMkLst>
            <pc:docMk/>
            <pc:sldMk cId="3137176123" sldId="418"/>
            <ac:picMk id="4" creationId="{E935FDBD-C7CD-8F30-E2A1-3340F2A9D195}"/>
          </ac:picMkLst>
        </pc:picChg>
      </pc:sldChg>
    </pc:docChg>
  </pc:docChgLst>
  <pc:docChgLst>
    <pc:chgData name="Tonje Kyllo" userId="S::tonje.kyllo@stjordalbarnehage.no::ef498848-c2eb-4e72-9c6a-5d00f4f7fb11" providerId="AD" clId="Web-{CC3EC8F3-2C70-491B-A0AE-50515C1E4194}"/>
    <pc:docChg chg="modSld">
      <pc:chgData name="Tonje Kyllo" userId="S::tonje.kyllo@stjordalbarnehage.no::ef498848-c2eb-4e72-9c6a-5d00f4f7fb11" providerId="AD" clId="Web-{CC3EC8F3-2C70-491B-A0AE-50515C1E4194}" dt="2025-09-22T09:11:18.075" v="56" actId="14100"/>
      <pc:docMkLst>
        <pc:docMk/>
      </pc:docMkLst>
      <pc:sldChg chg="modSp">
        <pc:chgData name="Tonje Kyllo" userId="S::tonje.kyllo@stjordalbarnehage.no::ef498848-c2eb-4e72-9c6a-5d00f4f7fb11" providerId="AD" clId="Web-{CC3EC8F3-2C70-491B-A0AE-50515C1E4194}" dt="2025-09-22T09:11:18.075" v="56" actId="14100"/>
        <pc:sldMkLst>
          <pc:docMk/>
          <pc:sldMk cId="1882870260" sldId="366"/>
        </pc:sldMkLst>
        <pc:spChg chg="mod">
          <ac:chgData name="Tonje Kyllo" userId="S::tonje.kyllo@stjordalbarnehage.no::ef498848-c2eb-4e72-9c6a-5d00f4f7fb11" providerId="AD" clId="Web-{CC3EC8F3-2C70-491B-A0AE-50515C1E4194}" dt="2025-09-22T09:11:18.075" v="56" actId="14100"/>
          <ac:spMkLst>
            <pc:docMk/>
            <pc:sldMk cId="1882870260" sldId="366"/>
            <ac:spMk id="51" creationId="{00000000-0000-0000-0000-000000000000}"/>
          </ac:spMkLst>
        </pc:spChg>
      </pc:sldChg>
    </pc:docChg>
  </pc:docChgLst>
  <pc:docChgLst>
    <pc:chgData name="Kristin Berntzen" userId="S::kristin.berntzen@stjordalbarnehage.no::f94d13df-b445-4955-9eb1-1307867f256b" providerId="AD" clId="Web-{87405D7A-19D0-8295-92FA-EDB2F30CB33F}"/>
    <pc:docChg chg="modSld">
      <pc:chgData name="Kristin Berntzen" userId="S::kristin.berntzen@stjordalbarnehage.no::f94d13df-b445-4955-9eb1-1307867f256b" providerId="AD" clId="Web-{87405D7A-19D0-8295-92FA-EDB2F30CB33F}" dt="2025-09-21T13:17:00.146" v="438" actId="14100"/>
      <pc:docMkLst>
        <pc:docMk/>
      </pc:docMkLst>
      <pc:sldChg chg="addSp modSp">
        <pc:chgData name="Kristin Berntzen" userId="S::kristin.berntzen@stjordalbarnehage.no::f94d13df-b445-4955-9eb1-1307867f256b" providerId="AD" clId="Web-{87405D7A-19D0-8295-92FA-EDB2F30CB33F}" dt="2025-09-21T13:17:00.146" v="438" actId="14100"/>
        <pc:sldMkLst>
          <pc:docMk/>
          <pc:sldMk cId="3075366760" sldId="410"/>
        </pc:sldMkLst>
        <pc:spChg chg="add mod">
          <ac:chgData name="Kristin Berntzen" userId="S::kristin.berntzen@stjordalbarnehage.no::f94d13df-b445-4955-9eb1-1307867f256b" providerId="AD" clId="Web-{87405D7A-19D0-8295-92FA-EDB2F30CB33F}" dt="2025-09-21T13:17:00.146" v="438" actId="14100"/>
          <ac:spMkLst>
            <pc:docMk/>
            <pc:sldMk cId="3075366760" sldId="410"/>
            <ac:spMk id="3" creationId="{067EED36-CA66-78BD-502F-3037F51010C5}"/>
          </ac:spMkLst>
        </pc:spChg>
        <pc:spChg chg="mod">
          <ac:chgData name="Kristin Berntzen" userId="S::kristin.berntzen@stjordalbarnehage.no::f94d13df-b445-4955-9eb1-1307867f256b" providerId="AD" clId="Web-{87405D7A-19D0-8295-92FA-EDB2F30CB33F}" dt="2025-09-21T13:15:38.207" v="432" actId="20577"/>
          <ac:spMkLst>
            <pc:docMk/>
            <pc:sldMk cId="3075366760" sldId="410"/>
            <ac:spMk id="4" creationId="{6CF7C751-86A1-AB5F-3AA4-8BA8B93C5AA2}"/>
          </ac:spMkLst>
        </pc:spChg>
      </pc:sldChg>
      <pc:sldChg chg="modSp">
        <pc:chgData name="Kristin Berntzen" userId="S::kristin.berntzen@stjordalbarnehage.no::f94d13df-b445-4955-9eb1-1307867f256b" providerId="AD" clId="Web-{87405D7A-19D0-8295-92FA-EDB2F30CB33F}" dt="2025-09-21T12:57:25.690" v="425" actId="20577"/>
        <pc:sldMkLst>
          <pc:docMk/>
          <pc:sldMk cId="3176838151" sldId="415"/>
        </pc:sldMkLst>
        <pc:spChg chg="mod">
          <ac:chgData name="Kristin Berntzen" userId="S::kristin.berntzen@stjordalbarnehage.no::f94d13df-b445-4955-9eb1-1307867f256b" providerId="AD" clId="Web-{87405D7A-19D0-8295-92FA-EDB2F30CB33F}" dt="2025-09-21T12:57:25.690" v="425" actId="20577"/>
          <ac:spMkLst>
            <pc:docMk/>
            <pc:sldMk cId="3176838151" sldId="415"/>
            <ac:spMk id="4" creationId="{8114A3C0-0753-9C73-A1C2-76D08632CE91}"/>
          </ac:spMkLst>
        </pc:spChg>
      </pc:sldChg>
      <pc:sldChg chg="modSp">
        <pc:chgData name="Kristin Berntzen" userId="S::kristin.berntzen@stjordalbarnehage.no::f94d13df-b445-4955-9eb1-1307867f256b" providerId="AD" clId="Web-{87405D7A-19D0-8295-92FA-EDB2F30CB33F}" dt="2025-09-21T12:55:32.688" v="422" actId="20577"/>
        <pc:sldMkLst>
          <pc:docMk/>
          <pc:sldMk cId="3071311238" sldId="417"/>
        </pc:sldMkLst>
      </pc:sldChg>
    </pc:docChg>
  </pc:docChgLst>
  <pc:docChgLst>
    <pc:chgData name="Kristin Berntzen" userId="S::kristin.berntzen@stjordalbarnehage.no::f94d13df-b445-4955-9eb1-1307867f256b" providerId="AD" clId="Web-{2F1CA4CA-4434-89B8-6F61-A05A53C83187}"/>
    <pc:docChg chg="modSld">
      <pc:chgData name="Kristin Berntzen" userId="S::kristin.berntzen@stjordalbarnehage.no::f94d13df-b445-4955-9eb1-1307867f256b" providerId="AD" clId="Web-{2F1CA4CA-4434-89B8-6F61-A05A53C83187}" dt="2025-09-21T12:04:50.340" v="140" actId="20577"/>
      <pc:docMkLst>
        <pc:docMk/>
      </pc:docMkLst>
      <pc:sldChg chg="modSp">
        <pc:chgData name="Kristin Berntzen" userId="S::kristin.berntzen@stjordalbarnehage.no::f94d13df-b445-4955-9eb1-1307867f256b" providerId="AD" clId="Web-{2F1CA4CA-4434-89B8-6F61-A05A53C83187}" dt="2025-09-21T12:04:50.340" v="140" actId="20577"/>
        <pc:sldMkLst>
          <pc:docMk/>
          <pc:sldMk cId="3071311238" sldId="417"/>
        </pc:sldMkLst>
      </pc:sldChg>
      <pc:sldChg chg="delSp">
        <pc:chgData name="Kristin Berntzen" userId="S::kristin.berntzen@stjordalbarnehage.no::f94d13df-b445-4955-9eb1-1307867f256b" providerId="AD" clId="Web-{2F1CA4CA-4434-89B8-6F61-A05A53C83187}" dt="2025-09-21T11:49:08.809" v="0"/>
        <pc:sldMkLst>
          <pc:docMk/>
          <pc:sldMk cId="3137176123" sldId="418"/>
        </pc:sldMkLst>
      </pc:sldChg>
    </pc:docChg>
  </pc:docChgLst>
  <pc:docChgLst>
    <pc:chgData name="Kristin Berntzen" userId="S::kristin.berntzen@stjordalbarnehage.no::f94d13df-b445-4955-9eb1-1307867f256b" providerId="AD" clId="Web-{B8C1CEBA-E507-5190-1B4B-B268091E861E}"/>
    <pc:docChg chg="modSld">
      <pc:chgData name="Kristin Berntzen" userId="S::kristin.berntzen@stjordalbarnehage.no::f94d13df-b445-4955-9eb1-1307867f256b" providerId="AD" clId="Web-{B8C1CEBA-E507-5190-1B4B-B268091E861E}" dt="2025-09-21T11:48:35.452" v="917" actId="20577"/>
      <pc:docMkLst>
        <pc:docMk/>
      </pc:docMkLst>
      <pc:sldChg chg="addSp modSp">
        <pc:chgData name="Kristin Berntzen" userId="S::kristin.berntzen@stjordalbarnehage.no::f94d13df-b445-4955-9eb1-1307867f256b" providerId="AD" clId="Web-{B8C1CEBA-E507-5190-1B4B-B268091E861E}" dt="2025-09-21T10:26:35.979" v="94"/>
        <pc:sldMkLst>
          <pc:docMk/>
          <pc:sldMk cId="3137176123" sldId="418"/>
        </pc:sldMkLst>
      </pc:sldChg>
    </pc:docChg>
  </pc:docChgLst>
  <pc:docChgLst>
    <pc:chgData name="Kristin Berntzen" userId="S::kristin.berntzen@stjordalbarnehage.no::f94d13df-b445-4955-9eb1-1307867f256b" providerId="AD" clId="Web-{9CA39ABC-B3C1-8FBD-2894-4A68582D1FE9}"/>
    <pc:docChg chg="modSld">
      <pc:chgData name="Kristin Berntzen" userId="S::kristin.berntzen@stjordalbarnehage.no::f94d13df-b445-4955-9eb1-1307867f256b" providerId="AD" clId="Web-{9CA39ABC-B3C1-8FBD-2894-4A68582D1FE9}" dt="2025-09-30T13:23:30.351" v="8" actId="20577"/>
      <pc:docMkLst>
        <pc:docMk/>
      </pc:docMkLst>
      <pc:sldChg chg="delSp modSp">
        <pc:chgData name="Kristin Berntzen" userId="S::kristin.berntzen@stjordalbarnehage.no::f94d13df-b445-4955-9eb1-1307867f256b" providerId="AD" clId="Web-{9CA39ABC-B3C1-8FBD-2894-4A68582D1FE9}" dt="2025-09-30T13:23:30.351" v="8" actId="20577"/>
        <pc:sldMkLst>
          <pc:docMk/>
          <pc:sldMk cId="65603806" sldId="398"/>
        </pc:sldMkLst>
        <pc:spChg chg="del mod">
          <ac:chgData name="Kristin Berntzen" userId="S::kristin.berntzen@stjordalbarnehage.no::f94d13df-b445-4955-9eb1-1307867f256b" providerId="AD" clId="Web-{9CA39ABC-B3C1-8FBD-2894-4A68582D1FE9}" dt="2025-09-30T13:22:56.849" v="2"/>
          <ac:spMkLst>
            <pc:docMk/>
            <pc:sldMk cId="65603806" sldId="398"/>
            <ac:spMk id="4" creationId="{5CC84512-0973-51E5-44EE-7BC65D407977}"/>
          </ac:spMkLst>
        </pc:spChg>
        <pc:spChg chg="mod">
          <ac:chgData name="Kristin Berntzen" userId="S::kristin.berntzen@stjordalbarnehage.no::f94d13df-b445-4955-9eb1-1307867f256b" providerId="AD" clId="Web-{9CA39ABC-B3C1-8FBD-2894-4A68582D1FE9}" dt="2025-09-30T13:23:30.351" v="8" actId="20577"/>
          <ac:spMkLst>
            <pc:docMk/>
            <pc:sldMk cId="65603806" sldId="398"/>
            <ac:spMk id="13" creationId="{145776D8-A027-0CA0-DA5B-1ADD04B2608C}"/>
          </ac:spMkLst>
        </pc:spChg>
      </pc:sldChg>
    </pc:docChg>
  </pc:docChgLst>
  <pc:docChgLst>
    <pc:chgData name="Kristin Berntzen" userId="S::kristin.berntzen@stjordalbarnehage.no::f94d13df-b445-4955-9eb1-1307867f256b" providerId="AD" clId="Web-{094D09E6-02A3-ACEC-5548-0A6537DE9C48}"/>
    <pc:docChg chg="modSld">
      <pc:chgData name="Kristin Berntzen" userId="S::kristin.berntzen@stjordalbarnehage.no::f94d13df-b445-4955-9eb1-1307867f256b" providerId="AD" clId="Web-{094D09E6-02A3-ACEC-5548-0A6537DE9C48}" dt="2025-09-16T20:40:44.521" v="612" actId="20577"/>
      <pc:docMkLst>
        <pc:docMk/>
      </pc:docMkLst>
      <pc:sldChg chg="modSp">
        <pc:chgData name="Kristin Berntzen" userId="S::kristin.berntzen@stjordalbarnehage.no::f94d13df-b445-4955-9eb1-1307867f256b" providerId="AD" clId="Web-{094D09E6-02A3-ACEC-5548-0A6537DE9C48}" dt="2025-09-16T20:27:47.814" v="604" actId="20577"/>
        <pc:sldMkLst>
          <pc:docMk/>
          <pc:sldMk cId="1882870260" sldId="366"/>
        </pc:sldMkLst>
        <pc:spChg chg="mod">
          <ac:chgData name="Kristin Berntzen" userId="S::kristin.berntzen@stjordalbarnehage.no::f94d13df-b445-4955-9eb1-1307867f256b" providerId="AD" clId="Web-{094D09E6-02A3-ACEC-5548-0A6537DE9C48}" dt="2025-09-16T20:27:47.814" v="604" actId="20577"/>
          <ac:spMkLst>
            <pc:docMk/>
            <pc:sldMk cId="1882870260" sldId="366"/>
            <ac:spMk id="51" creationId="{00000000-0000-0000-0000-000000000000}"/>
          </ac:spMkLst>
        </pc:spChg>
      </pc:sldChg>
      <pc:sldChg chg="modSp">
        <pc:chgData name="Kristin Berntzen" userId="S::kristin.berntzen@stjordalbarnehage.no::f94d13df-b445-4955-9eb1-1307867f256b" providerId="AD" clId="Web-{094D09E6-02A3-ACEC-5548-0A6537DE9C48}" dt="2025-09-16T20:13:53.616" v="273" actId="20577"/>
        <pc:sldMkLst>
          <pc:docMk/>
          <pc:sldMk cId="1245096500" sldId="402"/>
        </pc:sldMkLst>
        <pc:spChg chg="mod">
          <ac:chgData name="Kristin Berntzen" userId="S::kristin.berntzen@stjordalbarnehage.no::f94d13df-b445-4955-9eb1-1307867f256b" providerId="AD" clId="Web-{094D09E6-02A3-ACEC-5548-0A6537DE9C48}" dt="2025-09-16T20:13:53.616" v="273" actId="20577"/>
          <ac:spMkLst>
            <pc:docMk/>
            <pc:sldMk cId="1245096500" sldId="402"/>
            <ac:spMk id="7" creationId="{D2A2CCCD-090D-27A3-CBAB-008B92A0205A}"/>
          </ac:spMkLst>
        </pc:spChg>
      </pc:sldChg>
      <pc:sldChg chg="modSp">
        <pc:chgData name="Kristin Berntzen" userId="S::kristin.berntzen@stjordalbarnehage.no::f94d13df-b445-4955-9eb1-1307867f256b" providerId="AD" clId="Web-{094D09E6-02A3-ACEC-5548-0A6537DE9C48}" dt="2025-09-16T20:39:07.763" v="607" actId="1076"/>
        <pc:sldMkLst>
          <pc:docMk/>
          <pc:sldMk cId="850851713" sldId="407"/>
        </pc:sldMkLst>
        <pc:picChg chg="mod">
          <ac:chgData name="Kristin Berntzen" userId="S::kristin.berntzen@stjordalbarnehage.no::f94d13df-b445-4955-9eb1-1307867f256b" providerId="AD" clId="Web-{094D09E6-02A3-ACEC-5548-0A6537DE9C48}" dt="2025-09-16T20:39:07.763" v="607" actId="1076"/>
          <ac:picMkLst>
            <pc:docMk/>
            <pc:sldMk cId="850851713" sldId="407"/>
            <ac:picMk id="3" creationId="{3F8DA324-8D39-8846-805A-73FD4098E18B}"/>
          </ac:picMkLst>
        </pc:picChg>
      </pc:sldChg>
      <pc:sldChg chg="modSp">
        <pc:chgData name="Kristin Berntzen" userId="S::kristin.berntzen@stjordalbarnehage.no::f94d13df-b445-4955-9eb1-1307867f256b" providerId="AD" clId="Web-{094D09E6-02A3-ACEC-5548-0A6537DE9C48}" dt="2025-09-16T20:40:44.521" v="612" actId="20577"/>
        <pc:sldMkLst>
          <pc:docMk/>
          <pc:sldMk cId="3712806628" sldId="409"/>
        </pc:sldMkLst>
        <pc:spChg chg="mod">
          <ac:chgData name="Kristin Berntzen" userId="S::kristin.berntzen@stjordalbarnehage.no::f94d13df-b445-4955-9eb1-1307867f256b" providerId="AD" clId="Web-{094D09E6-02A3-ACEC-5548-0A6537DE9C48}" dt="2025-09-16T20:40:44.521" v="612" actId="20577"/>
          <ac:spMkLst>
            <pc:docMk/>
            <pc:sldMk cId="3712806628" sldId="409"/>
            <ac:spMk id="3" creationId="{08036F67-DDB9-A374-F158-19C8FCD5A3BE}"/>
          </ac:spMkLst>
        </pc:spChg>
      </pc:sldChg>
      <pc:sldChg chg="modSp">
        <pc:chgData name="Kristin Berntzen" userId="S::kristin.berntzen@stjordalbarnehage.no::f94d13df-b445-4955-9eb1-1307867f256b" providerId="AD" clId="Web-{094D09E6-02A3-ACEC-5548-0A6537DE9C48}" dt="2025-09-16T20:15:44.979" v="276" actId="20577"/>
        <pc:sldMkLst>
          <pc:docMk/>
          <pc:sldMk cId="50012409" sldId="414"/>
        </pc:sldMkLst>
        <pc:spChg chg="mod">
          <ac:chgData name="Kristin Berntzen" userId="S::kristin.berntzen@stjordalbarnehage.no::f94d13df-b445-4955-9eb1-1307867f256b" providerId="AD" clId="Web-{094D09E6-02A3-ACEC-5548-0A6537DE9C48}" dt="2025-09-16T20:15:44.979" v="276" actId="20577"/>
          <ac:spMkLst>
            <pc:docMk/>
            <pc:sldMk cId="50012409" sldId="414"/>
            <ac:spMk id="5" creationId="{7A32C39A-973C-C2F3-BE6D-49A052185B0B}"/>
          </ac:spMkLst>
        </pc:spChg>
      </pc:sldChg>
    </pc:docChg>
  </pc:docChgLst>
  <pc:docChgLst>
    <pc:chgData name="Kristin Berntzen" userId="S::kristin.berntzen@stjordalbarnehage.no::f94d13df-b445-4955-9eb1-1307867f256b" providerId="AD" clId="Web-{5B38A0FF-4DA8-4077-EE3B-C83D41B25559}"/>
    <pc:docChg chg="modSld">
      <pc:chgData name="Kristin Berntzen" userId="S::kristin.berntzen@stjordalbarnehage.no::f94d13df-b445-4955-9eb1-1307867f256b" providerId="AD" clId="Web-{5B38A0FF-4DA8-4077-EE3B-C83D41B25559}" dt="2025-09-14T17:55:18.157" v="59" actId="20577"/>
      <pc:docMkLst>
        <pc:docMk/>
      </pc:docMkLst>
      <pc:sldChg chg="modSp">
        <pc:chgData name="Kristin Berntzen" userId="S::kristin.berntzen@stjordalbarnehage.no::f94d13df-b445-4955-9eb1-1307867f256b" providerId="AD" clId="Web-{5B38A0FF-4DA8-4077-EE3B-C83D41B25559}" dt="2025-09-14T17:42:34.572" v="39" actId="20577"/>
        <pc:sldMkLst>
          <pc:docMk/>
          <pc:sldMk cId="0" sldId="265"/>
        </pc:sldMkLst>
        <pc:spChg chg="mod">
          <ac:chgData name="Kristin Berntzen" userId="S::kristin.berntzen@stjordalbarnehage.no::f94d13df-b445-4955-9eb1-1307867f256b" providerId="AD" clId="Web-{5B38A0FF-4DA8-4077-EE3B-C83D41B25559}" dt="2025-09-14T17:42:34.572" v="39" actId="20577"/>
          <ac:spMkLst>
            <pc:docMk/>
            <pc:sldMk cId="0" sldId="265"/>
            <ac:spMk id="25" creationId="{0231409B-2518-AAFD-FF88-B218D817F116}"/>
          </ac:spMkLst>
        </pc:spChg>
      </pc:sldChg>
      <pc:sldChg chg="modSp">
        <pc:chgData name="Kristin Berntzen" userId="S::kristin.berntzen@stjordalbarnehage.no::f94d13df-b445-4955-9eb1-1307867f256b" providerId="AD" clId="Web-{5B38A0FF-4DA8-4077-EE3B-C83D41B25559}" dt="2025-09-14T17:40:51.820" v="36" actId="20577"/>
        <pc:sldMkLst>
          <pc:docMk/>
          <pc:sldMk cId="1882870260" sldId="366"/>
        </pc:sldMkLst>
        <pc:spChg chg="mod">
          <ac:chgData name="Kristin Berntzen" userId="S::kristin.berntzen@stjordalbarnehage.no::f94d13df-b445-4955-9eb1-1307867f256b" providerId="AD" clId="Web-{5B38A0FF-4DA8-4077-EE3B-C83D41B25559}" dt="2025-09-14T17:40:51.820" v="36" actId="20577"/>
          <ac:spMkLst>
            <pc:docMk/>
            <pc:sldMk cId="1882870260" sldId="366"/>
            <ac:spMk id="51" creationId="{00000000-0000-0000-0000-000000000000}"/>
          </ac:spMkLst>
        </pc:spChg>
      </pc:sldChg>
      <pc:sldChg chg="modSp">
        <pc:chgData name="Kristin Berntzen" userId="S::kristin.berntzen@stjordalbarnehage.no::f94d13df-b445-4955-9eb1-1307867f256b" providerId="AD" clId="Web-{5B38A0FF-4DA8-4077-EE3B-C83D41B25559}" dt="2025-09-14T17:33:45.937" v="2" actId="20577"/>
        <pc:sldMkLst>
          <pc:docMk/>
          <pc:sldMk cId="869446612" sldId="383"/>
        </pc:sldMkLst>
        <pc:spChg chg="mod">
          <ac:chgData name="Kristin Berntzen" userId="S::kristin.berntzen@stjordalbarnehage.no::f94d13df-b445-4955-9eb1-1307867f256b" providerId="AD" clId="Web-{5B38A0FF-4DA8-4077-EE3B-C83D41B25559}" dt="2025-09-14T17:33:45.937" v="2" actId="20577"/>
          <ac:spMkLst>
            <pc:docMk/>
            <pc:sldMk cId="869446612" sldId="383"/>
            <ac:spMk id="2" creationId="{5D512A18-E24F-21B6-B2A0-38D230387054}"/>
          </ac:spMkLst>
        </pc:spChg>
      </pc:sldChg>
      <pc:sldChg chg="modSp">
        <pc:chgData name="Kristin Berntzen" userId="S::kristin.berntzen@stjordalbarnehage.no::f94d13df-b445-4955-9eb1-1307867f256b" providerId="AD" clId="Web-{5B38A0FF-4DA8-4077-EE3B-C83D41B25559}" dt="2025-09-14T17:55:18.157" v="59" actId="20577"/>
        <pc:sldMkLst>
          <pc:docMk/>
          <pc:sldMk cId="4056778491" sldId="405"/>
        </pc:sldMkLst>
        <pc:spChg chg="mod">
          <ac:chgData name="Kristin Berntzen" userId="S::kristin.berntzen@stjordalbarnehage.no::f94d13df-b445-4955-9eb1-1307867f256b" providerId="AD" clId="Web-{5B38A0FF-4DA8-4077-EE3B-C83D41B25559}" dt="2025-09-14T17:55:18.157" v="59" actId="20577"/>
          <ac:spMkLst>
            <pc:docMk/>
            <pc:sldMk cId="4056778491" sldId="405"/>
            <ac:spMk id="4" creationId="{05C15808-9070-ED2E-708C-B1E32D2800ED}"/>
          </ac:spMkLst>
        </pc:spChg>
      </pc:sldChg>
      <pc:sldChg chg="modSp">
        <pc:chgData name="Kristin Berntzen" userId="S::kristin.berntzen@stjordalbarnehage.no::f94d13df-b445-4955-9eb1-1307867f256b" providerId="AD" clId="Web-{5B38A0FF-4DA8-4077-EE3B-C83D41B25559}" dt="2025-09-14T17:50:52.595" v="45" actId="20577"/>
        <pc:sldMkLst>
          <pc:docMk/>
          <pc:sldMk cId="3712806628" sldId="409"/>
        </pc:sldMkLst>
        <pc:spChg chg="mod">
          <ac:chgData name="Kristin Berntzen" userId="S::kristin.berntzen@stjordalbarnehage.no::f94d13df-b445-4955-9eb1-1307867f256b" providerId="AD" clId="Web-{5B38A0FF-4DA8-4077-EE3B-C83D41B25559}" dt="2025-09-14T17:50:52.595" v="45" actId="20577"/>
          <ac:spMkLst>
            <pc:docMk/>
            <pc:sldMk cId="3712806628" sldId="409"/>
            <ac:spMk id="3" creationId="{08036F67-DDB9-A374-F158-19C8FCD5A3BE}"/>
          </ac:spMkLst>
        </pc:spChg>
      </pc:sldChg>
      <pc:sldChg chg="modSp">
        <pc:chgData name="Kristin Berntzen" userId="S::kristin.berntzen@stjordalbarnehage.no::f94d13df-b445-4955-9eb1-1307867f256b" providerId="AD" clId="Web-{5B38A0FF-4DA8-4077-EE3B-C83D41B25559}" dt="2025-09-14T17:38:57.378" v="13" actId="20577"/>
        <pc:sldMkLst>
          <pc:docMk/>
          <pc:sldMk cId="50012409" sldId="414"/>
        </pc:sldMkLst>
        <pc:spChg chg="mod">
          <ac:chgData name="Kristin Berntzen" userId="S::kristin.berntzen@stjordalbarnehage.no::f94d13df-b445-4955-9eb1-1307867f256b" providerId="AD" clId="Web-{5B38A0FF-4DA8-4077-EE3B-C83D41B25559}" dt="2025-09-14T17:38:57.378" v="13" actId="20577"/>
          <ac:spMkLst>
            <pc:docMk/>
            <pc:sldMk cId="50012409" sldId="414"/>
            <ac:spMk id="5" creationId="{7A32C39A-973C-C2F3-BE6D-49A052185B0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2" y="1"/>
            <a:ext cx="2945659" cy="496333"/>
          </a:xfrm>
          <a:prstGeom prst="rect">
            <a:avLst/>
          </a:prstGeom>
        </p:spPr>
        <p:txBody>
          <a:bodyPr vert="horz" lIns="91432" tIns="45716" rIns="91432" bIns="45716" rtlCol="0"/>
          <a:lstStyle>
            <a:lvl1pPr algn="l">
              <a:defRPr sz="1200"/>
            </a:lvl1pPr>
          </a:lstStyle>
          <a:p>
            <a:endParaRPr lang="nb-NO"/>
          </a:p>
        </p:txBody>
      </p:sp>
      <p:sp>
        <p:nvSpPr>
          <p:cNvPr id="3" name="Plassholder for dato 2"/>
          <p:cNvSpPr>
            <a:spLocks noGrp="1"/>
          </p:cNvSpPr>
          <p:nvPr>
            <p:ph type="dt" idx="1"/>
          </p:nvPr>
        </p:nvSpPr>
        <p:spPr>
          <a:xfrm>
            <a:off x="3850446" y="1"/>
            <a:ext cx="2945659" cy="496333"/>
          </a:xfrm>
          <a:prstGeom prst="rect">
            <a:avLst/>
          </a:prstGeom>
        </p:spPr>
        <p:txBody>
          <a:bodyPr vert="horz" lIns="91432" tIns="45716" rIns="91432" bIns="45716" rtlCol="0"/>
          <a:lstStyle>
            <a:lvl1pPr algn="r">
              <a:defRPr sz="1200"/>
            </a:lvl1pPr>
          </a:lstStyle>
          <a:p>
            <a:fld id="{D92F2BE0-1E30-4D6A-A38D-6D913B7A3FE0}" type="datetimeFigureOut">
              <a:rPr lang="nb-NO" smtClean="0"/>
              <a:pPr/>
              <a:t>30.09.2025</a:t>
            </a:fld>
            <a:endParaRPr lang="nb-NO"/>
          </a:p>
        </p:txBody>
      </p:sp>
      <p:sp>
        <p:nvSpPr>
          <p:cNvPr id="4" name="Plassholder for lysbilde 3"/>
          <p:cNvSpPr>
            <a:spLocks noGrp="1" noRot="1" noChangeAspect="1"/>
          </p:cNvSpPr>
          <p:nvPr>
            <p:ph type="sldImg" idx="2"/>
          </p:nvPr>
        </p:nvSpPr>
        <p:spPr>
          <a:xfrm>
            <a:off x="2001838" y="744538"/>
            <a:ext cx="2794000" cy="3724275"/>
          </a:xfrm>
          <a:prstGeom prst="rect">
            <a:avLst/>
          </a:prstGeom>
          <a:noFill/>
          <a:ln w="12700">
            <a:solidFill>
              <a:prstClr val="black"/>
            </a:solidFill>
          </a:ln>
        </p:spPr>
        <p:txBody>
          <a:bodyPr vert="horz" lIns="91432" tIns="45716" rIns="91432" bIns="45716" rtlCol="0" anchor="ctr"/>
          <a:lstStyle/>
          <a:p>
            <a:endParaRPr lang="nb-NO"/>
          </a:p>
        </p:txBody>
      </p:sp>
      <p:sp>
        <p:nvSpPr>
          <p:cNvPr id="5" name="Plassholder for notater 4"/>
          <p:cNvSpPr>
            <a:spLocks noGrp="1"/>
          </p:cNvSpPr>
          <p:nvPr>
            <p:ph type="body" sz="quarter" idx="3"/>
          </p:nvPr>
        </p:nvSpPr>
        <p:spPr>
          <a:xfrm>
            <a:off x="679769" y="4715156"/>
            <a:ext cx="5438140" cy="4466986"/>
          </a:xfrm>
          <a:prstGeom prst="rect">
            <a:avLst/>
          </a:prstGeom>
        </p:spPr>
        <p:txBody>
          <a:bodyPr vert="horz" lIns="91432" tIns="45716" rIns="91432" bIns="45716"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2" y="9428584"/>
            <a:ext cx="2945659" cy="496333"/>
          </a:xfrm>
          <a:prstGeom prst="rect">
            <a:avLst/>
          </a:prstGeom>
        </p:spPr>
        <p:txBody>
          <a:bodyPr vert="horz" lIns="91432" tIns="45716" rIns="91432" bIns="45716"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6" y="9428584"/>
            <a:ext cx="2945659" cy="496333"/>
          </a:xfrm>
          <a:prstGeom prst="rect">
            <a:avLst/>
          </a:prstGeom>
        </p:spPr>
        <p:txBody>
          <a:bodyPr vert="horz" lIns="91432" tIns="45716" rIns="91432" bIns="45716" rtlCol="0" anchor="b"/>
          <a:lstStyle>
            <a:lvl1pPr algn="r">
              <a:defRPr sz="1200"/>
            </a:lvl1pPr>
          </a:lstStyle>
          <a:p>
            <a:fld id="{584D976F-0559-4C76-B9AC-281E446EE8A9}" type="slidenum">
              <a:rPr lang="nb-NO" smtClean="0"/>
              <a:pPr/>
              <a:t>‹#›</a:t>
            </a:fld>
            <a:endParaRPr lang="nb-NO"/>
          </a:p>
        </p:txBody>
      </p:sp>
    </p:spTree>
    <p:extLst>
      <p:ext uri="{BB962C8B-B14F-4D97-AF65-F5344CB8AC3E}">
        <p14:creationId xmlns:p14="http://schemas.microsoft.com/office/powerpoint/2010/main" val="2046692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584D976F-0559-4C76-B9AC-281E446EE8A9}" type="slidenum">
              <a:rPr lang="nb-NO" smtClean="0">
                <a:solidFill>
                  <a:prstClr val="black"/>
                </a:solidFill>
              </a:rPr>
              <a:pPr/>
              <a:t>3</a:t>
            </a:fld>
            <a:endParaRPr lang="nb-NO">
              <a:solidFill>
                <a:prstClr val="black"/>
              </a:solidFill>
            </a:endParaRPr>
          </a:p>
        </p:txBody>
      </p:sp>
    </p:spTree>
    <p:extLst>
      <p:ext uri="{BB962C8B-B14F-4D97-AF65-F5344CB8AC3E}">
        <p14:creationId xmlns:p14="http://schemas.microsoft.com/office/powerpoint/2010/main" val="2121675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001838" y="744538"/>
            <a:ext cx="2794000" cy="3724275"/>
          </a:xfrm>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584D976F-0559-4C76-B9AC-281E446EE8A9}" type="slidenum">
              <a:rPr lang="nb-NO" smtClean="0"/>
              <a:pPr/>
              <a:t>6</a:t>
            </a:fld>
            <a:endParaRPr lang="nb-NO"/>
          </a:p>
        </p:txBody>
      </p:sp>
    </p:spTree>
    <p:extLst>
      <p:ext uri="{BB962C8B-B14F-4D97-AF65-F5344CB8AC3E}">
        <p14:creationId xmlns:p14="http://schemas.microsoft.com/office/powerpoint/2010/main" val="3392493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584D976F-0559-4C76-B9AC-281E446EE8A9}" type="slidenum">
              <a:rPr lang="nb-NO" smtClean="0"/>
              <a:pPr/>
              <a:t>7</a:t>
            </a:fld>
            <a:endParaRPr lang="nb-NO"/>
          </a:p>
        </p:txBody>
      </p:sp>
    </p:spTree>
    <p:extLst>
      <p:ext uri="{BB962C8B-B14F-4D97-AF65-F5344CB8AC3E}">
        <p14:creationId xmlns:p14="http://schemas.microsoft.com/office/powerpoint/2010/main" val="2660089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584D976F-0559-4C76-B9AC-281E446EE8A9}" type="slidenum">
              <a:rPr lang="nb-NO" smtClean="0">
                <a:solidFill>
                  <a:prstClr val="black"/>
                </a:solidFill>
              </a:rPr>
              <a:pPr/>
              <a:t>8</a:t>
            </a:fld>
            <a:endParaRPr lang="nb-NO">
              <a:solidFill>
                <a:prstClr val="black"/>
              </a:solidFill>
            </a:endParaRPr>
          </a:p>
        </p:txBody>
      </p:sp>
    </p:spTree>
    <p:extLst>
      <p:ext uri="{BB962C8B-B14F-4D97-AF65-F5344CB8AC3E}">
        <p14:creationId xmlns:p14="http://schemas.microsoft.com/office/powerpoint/2010/main" val="963908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514350" y="2840568"/>
            <a:ext cx="5829300" cy="1960033"/>
          </a:xfrm>
        </p:spPr>
        <p:txBody>
          <a:bodyPr/>
          <a:lstStyle/>
          <a:p>
            <a:r>
              <a:rPr lang="nb-NO"/>
              <a:t>Klikk for å redigere tittelstil</a:t>
            </a:r>
          </a:p>
        </p:txBody>
      </p:sp>
      <p:sp>
        <p:nvSpPr>
          <p:cNvPr id="3" name="Undertittel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p:txBody>
          <a:bodyPr/>
          <a:lstStyle/>
          <a:p>
            <a:fld id="{16487A2F-D8D9-47FC-9D8E-5CE42738EA0D}" type="datetime1">
              <a:rPr lang="nb-NO" smtClean="0"/>
              <a:pPr/>
              <a:t>30.09.2025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2C2C5C0-A334-4447-9886-AB69801F816A}" type="slidenum">
              <a:rPr lang="nb-NO" smtClean="0"/>
              <a:pPr/>
              <a:t>‹#›</a:t>
            </a:fld>
            <a:endParaRPr lang="nb-N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E1F5BB6A-89F2-484E-9965-80BEBEEE3BB2}" type="datetime1">
              <a:rPr lang="nb-NO" smtClean="0"/>
              <a:pPr/>
              <a:t>30.09.2025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2C2C5C0-A334-4447-9886-AB69801F816A}" type="slidenum">
              <a:rPr lang="nb-NO" smtClean="0"/>
              <a:pPr/>
              <a:t>‹#›</a:t>
            </a:fld>
            <a:endParaRPr lang="nb-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4972050" y="366185"/>
            <a:ext cx="1543050" cy="7802033"/>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342900" y="366185"/>
            <a:ext cx="4514850" cy="7802033"/>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219ECB84-5D97-4033-BEB1-87283F2C6364}" type="datetime1">
              <a:rPr lang="nb-NO" smtClean="0"/>
              <a:pPr/>
              <a:t>30.09.2025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2C2C5C0-A334-4447-9886-AB69801F816A}" type="slidenum">
              <a:rPr lang="nb-NO" smtClean="0"/>
              <a:pPr/>
              <a:t>‹#›</a:t>
            </a:fld>
            <a:endParaRPr lang="nb-N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08B1970F-85C1-429B-B386-8D867158C813}" type="datetime1">
              <a:rPr lang="nb-NO" smtClean="0"/>
              <a:pPr/>
              <a:t>30.09.2025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2C2C5C0-A334-4447-9886-AB69801F816A}" type="slidenum">
              <a:rPr lang="nb-NO" smtClean="0"/>
              <a:pPr/>
              <a:t>‹#›</a:t>
            </a:fld>
            <a:endParaRPr lang="nb-N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541735" y="5875867"/>
            <a:ext cx="5829300" cy="1816100"/>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2C12976E-A923-4D70-ADCA-678604FA05E2}" type="datetime1">
              <a:rPr lang="nb-NO" smtClean="0"/>
              <a:pPr/>
              <a:t>30.09.2025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2C2C5C0-A334-4447-9886-AB69801F816A}" type="slidenum">
              <a:rPr lang="nb-NO" smtClean="0"/>
              <a:pPr/>
              <a:t>‹#›</a:t>
            </a:fld>
            <a:endParaRPr lang="nb-N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86432B36-AAB2-440C-B639-C54C25DCC7DC}" type="datetime1">
              <a:rPr lang="nb-NO" smtClean="0"/>
              <a:pPr/>
              <a:t>30.09.2025</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42C2C5C0-A334-4447-9886-AB69801F816A}" type="slidenum">
              <a:rPr lang="nb-NO" smtClean="0"/>
              <a:pPr/>
              <a:t>‹#›</a:t>
            </a:fld>
            <a:endParaRPr lang="nb-N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6021FCB3-3C13-4B26-8327-29DDB39869EA}" type="datetime1">
              <a:rPr lang="nb-NO" smtClean="0"/>
              <a:pPr/>
              <a:t>30.09.2025</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42C2C5C0-A334-4447-9886-AB69801F816A}" type="slidenum">
              <a:rPr lang="nb-NO" smtClean="0"/>
              <a:pPr/>
              <a:t>‹#›</a:t>
            </a:fld>
            <a:endParaRPr lang="nb-N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43DE9C85-5CEC-4DC9-9A09-680A3FC544B9}" type="datetime1">
              <a:rPr lang="nb-NO" smtClean="0"/>
              <a:pPr/>
              <a:t>30.09.2025</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42C2C5C0-A334-4447-9886-AB69801F816A}" type="slidenum">
              <a:rPr lang="nb-NO" smtClean="0"/>
              <a:pPr/>
              <a:t>‹#›</a:t>
            </a:fld>
            <a:endParaRPr lang="nb-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25C9F461-1F9E-4B22-9283-F69CB0D7D0D7}" type="datetime1">
              <a:rPr lang="nb-NO" smtClean="0"/>
              <a:pPr/>
              <a:t>30.09.2025</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42C2C5C0-A334-4447-9886-AB69801F816A}" type="slidenum">
              <a:rPr lang="nb-NO" smtClean="0"/>
              <a:pPr/>
              <a:t>‹#›</a:t>
            </a:fld>
            <a:endParaRPr lang="nb-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342900" y="364067"/>
            <a:ext cx="2256235" cy="154940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51787C79-1EA9-49E0-86A7-0716705150A6}" type="datetime1">
              <a:rPr lang="nb-NO" smtClean="0"/>
              <a:pPr/>
              <a:t>30.09.2025</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42C2C5C0-A334-4447-9886-AB69801F816A}" type="slidenum">
              <a:rPr lang="nb-NO" smtClean="0"/>
              <a:pPr/>
              <a:t>‹#›</a:t>
            </a:fld>
            <a:endParaRPr lang="nb-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344216" y="6400800"/>
            <a:ext cx="4114800" cy="755651"/>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EDC81365-FF97-4C7C-AC07-652D21801955}" type="datetime1">
              <a:rPr lang="nb-NO" smtClean="0"/>
              <a:pPr/>
              <a:t>30.09.2025</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42C2C5C0-A334-4447-9886-AB69801F816A}" type="slidenum">
              <a:rPr lang="nb-NO" smtClean="0"/>
              <a:pPr/>
              <a:t>‹#›</a:t>
            </a:fld>
            <a:endParaRPr lang="nb-N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AE34574D-981A-439A-B0B3-121E11761E54}" type="datetime1">
              <a:rPr lang="nb-NO" smtClean="0"/>
              <a:pPr/>
              <a:t>30.09.2025</a:t>
            </a:fld>
            <a:endParaRPr lang="nb-NO"/>
          </a:p>
        </p:txBody>
      </p:sp>
      <p:sp>
        <p:nvSpPr>
          <p:cNvPr id="5" name="Plassholder for bunntekst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42C2C5C0-A334-4447-9886-AB69801F816A}" type="slidenum">
              <a:rPr lang="nb-NO" smtClean="0"/>
              <a:pPr/>
              <a:t>‹#›</a:t>
            </a:fld>
            <a:endParaRPr lang="nb-NO"/>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hyperlink" Target="http://www.taraxacum.barnehage.no/" TargetMode="External"/><Relationship Id="rId5" Type="http://schemas.openxmlformats.org/officeDocument/2006/relationships/hyperlink" Target="http://www.tussilago.barnehage.no/" TargetMode="Externa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https://lovdata.no/dokument/NL/lov/2005-06-17-64"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udir.no/laring-og-trivsel/rammeplan-for-barnehagen/" TargetMode="External"/><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ntnu.no/rkbu/litenogny/foreldre"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430D7070-D735-2289-A52D-268C07690E02}"/>
              </a:ext>
            </a:extLst>
          </p:cNvPr>
          <p:cNvSpPr/>
          <p:nvPr/>
        </p:nvSpPr>
        <p:spPr>
          <a:xfrm>
            <a:off x="393154" y="467243"/>
            <a:ext cx="5960312" cy="8282863"/>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ktangel 18">
            <a:extLst>
              <a:ext uri="{FF2B5EF4-FFF2-40B4-BE49-F238E27FC236}">
                <a16:creationId xmlns:a16="http://schemas.microsoft.com/office/drawing/2014/main" id="{5AA6DC96-C5C8-FC70-30DC-6D282FC4BF76}"/>
              </a:ext>
            </a:extLst>
          </p:cNvPr>
          <p:cNvSpPr/>
          <p:nvPr/>
        </p:nvSpPr>
        <p:spPr>
          <a:xfrm>
            <a:off x="332032" y="344996"/>
            <a:ext cx="1990254" cy="3254547"/>
          </a:xfrm>
          <a:prstGeom prst="rect">
            <a:avLst/>
          </a:prstGeom>
          <a:solidFill>
            <a:srgbClr val="FAD97F"/>
          </a:solidFill>
          <a:ln>
            <a:solidFill>
              <a:srgbClr val="FAD97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br>
              <a:rPr lang="nb-NO" sz="2400" b="1">
                <a:latin typeface="Bradley Hand ITC"/>
                <a:cs typeface="Arial"/>
              </a:rPr>
            </a:br>
            <a:r>
              <a:rPr lang="nb-NO" sz="2400" b="1">
                <a:solidFill>
                  <a:schemeClr val="tx1"/>
                </a:solidFill>
                <a:latin typeface="Bradley Hand ITC"/>
                <a:cs typeface="Arial"/>
              </a:rPr>
              <a:t>Å</a:t>
            </a:r>
            <a:br>
              <a:rPr lang="nb-NO" sz="2400" b="1">
                <a:latin typeface="Bradley Hand ITC"/>
                <a:cs typeface="Arial" panose="020B0604020202020204" pitchFamily="34" charset="0"/>
              </a:rPr>
            </a:br>
            <a:r>
              <a:rPr lang="nb-NO" sz="2400" b="1">
                <a:solidFill>
                  <a:schemeClr val="tx1"/>
                </a:solidFill>
                <a:latin typeface="Bradley Hand ITC"/>
                <a:cs typeface="Arial"/>
              </a:rPr>
              <a:t>R</a:t>
            </a:r>
          </a:p>
          <a:p>
            <a:pPr algn="ctr"/>
            <a:r>
              <a:rPr lang="nb-NO" sz="2400" b="1">
                <a:solidFill>
                  <a:schemeClr val="tx1"/>
                </a:solidFill>
                <a:latin typeface="Bradley Hand ITC"/>
                <a:cs typeface="Arial"/>
              </a:rPr>
              <a:t>S</a:t>
            </a:r>
          </a:p>
          <a:p>
            <a:pPr algn="ctr"/>
            <a:r>
              <a:rPr lang="nb-NO" sz="2400" b="1">
                <a:solidFill>
                  <a:schemeClr val="tx1"/>
                </a:solidFill>
                <a:latin typeface="Bradley Hand ITC"/>
                <a:cs typeface="Arial"/>
              </a:rPr>
              <a:t>P</a:t>
            </a:r>
          </a:p>
          <a:p>
            <a:pPr algn="ctr"/>
            <a:r>
              <a:rPr lang="nb-NO" sz="2400" b="1">
                <a:solidFill>
                  <a:schemeClr val="tx1"/>
                </a:solidFill>
                <a:latin typeface="Bradley Hand ITC"/>
                <a:cs typeface="Arial"/>
              </a:rPr>
              <a:t>L</a:t>
            </a:r>
          </a:p>
          <a:p>
            <a:pPr algn="ctr"/>
            <a:r>
              <a:rPr lang="nb-NO" sz="2400" b="1">
                <a:solidFill>
                  <a:schemeClr val="tx1"/>
                </a:solidFill>
                <a:latin typeface="Bradley Hand ITC"/>
                <a:cs typeface="Arial"/>
              </a:rPr>
              <a:t>A</a:t>
            </a:r>
          </a:p>
          <a:p>
            <a:pPr algn="ctr"/>
            <a:r>
              <a:rPr lang="nb-NO" sz="2400" b="1">
                <a:solidFill>
                  <a:schemeClr val="tx1"/>
                </a:solidFill>
                <a:latin typeface="Bradley Hand ITC"/>
                <a:cs typeface="Arial"/>
              </a:rPr>
              <a:t>N</a:t>
            </a:r>
          </a:p>
          <a:p>
            <a:pPr algn="ctr"/>
            <a:endParaRPr lang="nb-NO" b="1">
              <a:solidFill>
                <a:schemeClr val="tx1"/>
              </a:solidFill>
              <a:latin typeface="Arial" panose="020B0604020202020204" pitchFamily="34" charset="0"/>
              <a:cs typeface="Arial" panose="020B0604020202020204" pitchFamily="34" charset="0"/>
            </a:endParaRPr>
          </a:p>
        </p:txBody>
      </p:sp>
      <p:pic>
        <p:nvPicPr>
          <p:cNvPr id="26" name="Bilde 25" descr="Et bilde som inneholder tekst, Font, grafisk design, Grafikk&#10;&#10;Automatisk generert beskrivelse">
            <a:extLst>
              <a:ext uri="{FF2B5EF4-FFF2-40B4-BE49-F238E27FC236}">
                <a16:creationId xmlns:a16="http://schemas.microsoft.com/office/drawing/2014/main" id="{FF01A48E-DE85-8EA4-ECBE-CD3D41FE6D91}"/>
              </a:ext>
            </a:extLst>
          </p:cNvPr>
          <p:cNvPicPr>
            <a:picLocks noChangeAspect="1"/>
          </p:cNvPicPr>
          <p:nvPr/>
        </p:nvPicPr>
        <p:blipFill>
          <a:blip r:embed="rId2"/>
          <a:srcRect l="89" t="209" r="33426" b="355"/>
          <a:stretch>
            <a:fillRect/>
          </a:stretch>
        </p:blipFill>
        <p:spPr>
          <a:xfrm>
            <a:off x="3418640" y="4395865"/>
            <a:ext cx="3112559" cy="1609042"/>
          </a:xfrm>
          <a:prstGeom prst="rect">
            <a:avLst/>
          </a:prstGeom>
        </p:spPr>
      </p:pic>
      <p:pic>
        <p:nvPicPr>
          <p:cNvPr id="2" name="Bilde 1" descr="Et bilde som inneholder grunn, klær, sko, utendørs&#10;&#10;KI-generert innhold kan være feil.">
            <a:extLst>
              <a:ext uri="{FF2B5EF4-FFF2-40B4-BE49-F238E27FC236}">
                <a16:creationId xmlns:a16="http://schemas.microsoft.com/office/drawing/2014/main" id="{AA4B608D-7B03-B3D9-286E-623AD1760160}"/>
              </a:ext>
            </a:extLst>
          </p:cNvPr>
          <p:cNvPicPr>
            <a:picLocks noChangeAspect="1"/>
          </p:cNvPicPr>
          <p:nvPr/>
        </p:nvPicPr>
        <p:blipFill>
          <a:blip r:embed="rId3"/>
          <a:srcRect l="184" t="17391" r="3089" b="26669"/>
          <a:stretch>
            <a:fillRect/>
          </a:stretch>
        </p:blipFill>
        <p:spPr>
          <a:xfrm>
            <a:off x="2318467" y="342471"/>
            <a:ext cx="4257161" cy="3262185"/>
          </a:xfrm>
          <a:prstGeom prst="rect">
            <a:avLst/>
          </a:prstGeom>
        </p:spPr>
      </p:pic>
      <p:pic>
        <p:nvPicPr>
          <p:cNvPr id="3" name="Bilde 2" descr="Et bilde som inneholder utendørs, klær, person, plante&#10;&#10;KI-generert innhold kan være feil.">
            <a:extLst>
              <a:ext uri="{FF2B5EF4-FFF2-40B4-BE49-F238E27FC236}">
                <a16:creationId xmlns:a16="http://schemas.microsoft.com/office/drawing/2014/main" id="{1DC5DB77-D88B-A383-A1D3-0BFA691375A3}"/>
              </a:ext>
            </a:extLst>
          </p:cNvPr>
          <p:cNvPicPr>
            <a:picLocks noChangeAspect="1"/>
          </p:cNvPicPr>
          <p:nvPr/>
        </p:nvPicPr>
        <p:blipFill>
          <a:blip r:embed="rId4"/>
          <a:srcRect l="5172" t="12672" r="467" b="24793"/>
          <a:stretch>
            <a:fillRect/>
          </a:stretch>
        </p:blipFill>
        <p:spPr>
          <a:xfrm>
            <a:off x="3427916" y="6000468"/>
            <a:ext cx="3096014" cy="2768876"/>
          </a:xfrm>
          <a:prstGeom prst="rect">
            <a:avLst/>
          </a:prstGeom>
        </p:spPr>
      </p:pic>
      <p:pic>
        <p:nvPicPr>
          <p:cNvPr id="6" name="Bilde 5" descr="Et bilde som inneholder utendørs, himmel, tre, grønn&#10;&#10;KI-generert innhold kan være feil.">
            <a:extLst>
              <a:ext uri="{FF2B5EF4-FFF2-40B4-BE49-F238E27FC236}">
                <a16:creationId xmlns:a16="http://schemas.microsoft.com/office/drawing/2014/main" id="{37AB72A8-DC36-A7BB-CC9B-27AE68A8D485}"/>
              </a:ext>
            </a:extLst>
          </p:cNvPr>
          <p:cNvPicPr>
            <a:picLocks noChangeAspect="1"/>
          </p:cNvPicPr>
          <p:nvPr/>
        </p:nvPicPr>
        <p:blipFill>
          <a:blip r:embed="rId5"/>
          <a:srcRect l="2892" t="45" r="633" b="489"/>
          <a:stretch>
            <a:fillRect/>
          </a:stretch>
        </p:blipFill>
        <p:spPr>
          <a:xfrm>
            <a:off x="330675" y="4401316"/>
            <a:ext cx="3100403" cy="4389437"/>
          </a:xfrm>
          <a:prstGeom prst="rect">
            <a:avLst/>
          </a:prstGeom>
        </p:spPr>
      </p:pic>
      <p:sp>
        <p:nvSpPr>
          <p:cNvPr id="18" name="Rektangel 17">
            <a:extLst>
              <a:ext uri="{FF2B5EF4-FFF2-40B4-BE49-F238E27FC236}">
                <a16:creationId xmlns:a16="http://schemas.microsoft.com/office/drawing/2014/main" id="{70A96C19-5E1B-E9B1-5D57-2781793E7782}"/>
              </a:ext>
            </a:extLst>
          </p:cNvPr>
          <p:cNvSpPr/>
          <p:nvPr/>
        </p:nvSpPr>
        <p:spPr>
          <a:xfrm>
            <a:off x="2334510" y="3602919"/>
            <a:ext cx="4238998" cy="8315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sz="2400" b="1">
                <a:solidFill>
                  <a:schemeClr val="accent3">
                    <a:lumMod val="75000"/>
                  </a:schemeClr>
                </a:solidFill>
                <a:latin typeface="Bradley Hand ITC"/>
                <a:cs typeface="Arial"/>
              </a:rPr>
              <a:t>«En god start setter spor»</a:t>
            </a:r>
            <a:r>
              <a:rPr lang="nb-NO" sz="2400" b="1">
                <a:solidFill>
                  <a:schemeClr val="accent3">
                    <a:lumMod val="75000"/>
                  </a:schemeClr>
                </a:solidFill>
                <a:latin typeface="Arial"/>
                <a:cs typeface="Arial"/>
              </a:rPr>
              <a:t> </a:t>
            </a:r>
          </a:p>
        </p:txBody>
      </p:sp>
      <p:sp>
        <p:nvSpPr>
          <p:cNvPr id="25" name="Rektangel 24">
            <a:extLst>
              <a:ext uri="{FF2B5EF4-FFF2-40B4-BE49-F238E27FC236}">
                <a16:creationId xmlns:a16="http://schemas.microsoft.com/office/drawing/2014/main" id="{5868BE9C-64D6-3016-11BA-0363EEA815C0}"/>
              </a:ext>
            </a:extLst>
          </p:cNvPr>
          <p:cNvSpPr/>
          <p:nvPr/>
        </p:nvSpPr>
        <p:spPr>
          <a:xfrm>
            <a:off x="332031" y="3599545"/>
            <a:ext cx="1978028" cy="828634"/>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b="1">
                <a:solidFill>
                  <a:srgbClr val="FFC000"/>
                </a:solidFill>
                <a:latin typeface="Arial" panose="020B0604020202020204" pitchFamily="34" charset="0"/>
                <a:cs typeface="Arial" panose="020B0604020202020204" pitchFamily="34" charset="0"/>
              </a:rPr>
              <a:t>2025/2026</a:t>
            </a:r>
            <a:endParaRPr lang="nb-NO" sz="2800" b="1">
              <a:solidFill>
                <a:srgbClr val="FFC000"/>
              </a:solidFill>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1D23099C-DBBA-08C9-3D60-929C4F812058}"/>
              </a:ext>
            </a:extLst>
          </p:cNvPr>
          <p:cNvSpPr>
            <a:spLocks noGrp="1"/>
          </p:cNvSpPr>
          <p:nvPr>
            <p:ph type="sldNum" sz="quarter" idx="12"/>
          </p:nvPr>
        </p:nvSpPr>
        <p:spPr/>
        <p:txBody>
          <a:bodyPr/>
          <a:lstStyle/>
          <a:p>
            <a:fld id="{42C2C5C0-A334-4447-9886-AB69801F816A}" type="slidenum">
              <a:rPr lang="nb-NO" smtClean="0"/>
              <a:pPr/>
              <a:t>10</a:t>
            </a:fld>
            <a:endParaRPr lang="nb-NO"/>
          </a:p>
        </p:txBody>
      </p:sp>
      <p:sp>
        <p:nvSpPr>
          <p:cNvPr id="3" name="TekstSylinder 2">
            <a:extLst>
              <a:ext uri="{FF2B5EF4-FFF2-40B4-BE49-F238E27FC236}">
                <a16:creationId xmlns:a16="http://schemas.microsoft.com/office/drawing/2014/main" id="{08036F67-DDB9-A374-F158-19C8FCD5A3BE}"/>
              </a:ext>
            </a:extLst>
          </p:cNvPr>
          <p:cNvSpPr txBox="1"/>
          <p:nvPr/>
        </p:nvSpPr>
        <p:spPr>
          <a:xfrm>
            <a:off x="2692399" y="0"/>
            <a:ext cx="3962401" cy="9294852"/>
          </a:xfrm>
          <a:prstGeom prst="rect">
            <a:avLst/>
          </a:prstGeom>
          <a:noFill/>
        </p:spPr>
        <p:txBody>
          <a:bodyPr wrap="square" lIns="91440" tIns="45720" rIns="91440" bIns="45720" rtlCol="0" anchor="t">
            <a:spAutoFit/>
          </a:bodyPr>
          <a:lstStyle/>
          <a:p>
            <a:pPr lvl="1"/>
            <a:endParaRPr lang="nb-NO" sz="1400">
              <a:solidFill>
                <a:schemeClr val="accent3">
                  <a:lumMod val="75000"/>
                </a:schemeClr>
              </a:solidFill>
              <a:latin typeface="Arial"/>
              <a:cs typeface="Arial"/>
            </a:endParaRPr>
          </a:p>
          <a:p>
            <a:pPr lvl="1"/>
            <a:br>
              <a:rPr lang="nb-NO" sz="1400">
                <a:solidFill>
                  <a:schemeClr val="accent3">
                    <a:lumMod val="75000"/>
                  </a:schemeClr>
                </a:solidFill>
                <a:latin typeface="Arial"/>
                <a:cs typeface="Arial"/>
              </a:rPr>
            </a:br>
            <a:r>
              <a:rPr lang="nb-NO" sz="1400">
                <a:solidFill>
                  <a:schemeClr val="accent3">
                    <a:lumMod val="75000"/>
                  </a:schemeClr>
                </a:solidFill>
                <a:latin typeface="Arial"/>
                <a:cs typeface="Arial"/>
              </a:rPr>
              <a:t>Overganger innad i barnehagen:</a:t>
            </a:r>
            <a:endParaRPr lang="nb-NO" sz="2800">
              <a:solidFill>
                <a:schemeClr val="accent3">
                  <a:lumMod val="75000"/>
                </a:schemeClr>
              </a:solidFill>
              <a:latin typeface="Arial" panose="020B0604020202020204" pitchFamily="34" charset="0"/>
              <a:ea typeface="Calibri"/>
              <a:cs typeface="Arial" panose="020B0604020202020204" pitchFamily="34" charset="0"/>
            </a:endParaRPr>
          </a:p>
          <a:p>
            <a:pPr lvl="1"/>
            <a:endParaRPr lang="nb-NO" sz="1200" u="sng">
              <a:latin typeface="Arial" panose="020B0604020202020204" pitchFamily="34" charset="0"/>
              <a:cs typeface="Arial" panose="020B0604020202020204" pitchFamily="34" charset="0"/>
            </a:endParaRPr>
          </a:p>
          <a:p>
            <a:pPr lvl="1"/>
            <a:r>
              <a:rPr lang="nb-NO" sz="1200">
                <a:latin typeface="Arial"/>
                <a:cs typeface="Arial"/>
              </a:rPr>
              <a:t>Mål: Til barns beste</a:t>
            </a:r>
          </a:p>
          <a:p>
            <a:pPr lvl="1"/>
            <a:r>
              <a:rPr lang="nb-NO" sz="1200">
                <a:latin typeface="Arial"/>
                <a:cs typeface="Arial"/>
              </a:rPr>
              <a:t>I løpet av mai måned vil overgangen til høstens gruppe starte. Vi vil ha et foreldremøte på våren med god informasjon om overgangen. Vi ønsker å være tro mot visjonen vår «en god start setter spor», og ønsker derfor å skape en bedre overgang for både store og små. Ansatte vil følge barna opp på ny gruppe/avdeling, noe som sikrer at barna har med seg en eller flere trygge voksne i overgangen. Barna vil bli kjent med nytt fysisk miljø og nye rutiner allerede før sommeren, noe som trygger oppstart til høsten og nytt barnehageår.</a:t>
            </a:r>
            <a:br>
              <a:rPr lang="nb-NO" sz="1200">
                <a:latin typeface="Arial"/>
                <a:cs typeface="Arial"/>
              </a:rPr>
            </a:br>
            <a:endParaRPr lang="nb-NO" sz="1200">
              <a:latin typeface="Arial"/>
              <a:cs typeface="Arial"/>
            </a:endParaRPr>
          </a:p>
          <a:p>
            <a:pPr lvl="1"/>
            <a:endParaRPr lang="nb-NO" sz="1400">
              <a:latin typeface="Arial" panose="020B0604020202020204" pitchFamily="34" charset="0"/>
              <a:cs typeface="Arial" panose="020B0604020202020204" pitchFamily="34" charset="0"/>
            </a:endParaRPr>
          </a:p>
          <a:p>
            <a:pPr lvl="1"/>
            <a:r>
              <a:rPr lang="nb-NO" sz="1400">
                <a:solidFill>
                  <a:schemeClr val="accent3">
                    <a:lumMod val="75000"/>
                  </a:schemeClr>
                </a:solidFill>
                <a:latin typeface="Arial"/>
                <a:cs typeface="Arial"/>
              </a:rPr>
              <a:t>Overgang fra barnehage til skole: </a:t>
            </a:r>
            <a:endParaRPr lang="nb-NO" sz="1200">
              <a:solidFill>
                <a:schemeClr val="accent3">
                  <a:lumMod val="75000"/>
                </a:schemeClr>
              </a:solidFill>
              <a:latin typeface="Arial"/>
              <a:cs typeface="Arial"/>
            </a:endParaRPr>
          </a:p>
          <a:p>
            <a:pPr lvl="1"/>
            <a:endParaRPr lang="nb-NO" sz="1200">
              <a:solidFill>
                <a:schemeClr val="accent3">
                  <a:lumMod val="75000"/>
                </a:schemeClr>
              </a:solidFill>
              <a:latin typeface="Arial" panose="020B0604020202020204" pitchFamily="34" charset="0"/>
              <a:cs typeface="Arial" panose="020B0604020202020204" pitchFamily="34" charset="0"/>
            </a:endParaRPr>
          </a:p>
          <a:p>
            <a:pPr lvl="1"/>
            <a:r>
              <a:rPr lang="nb-NO" sz="1200">
                <a:latin typeface="Arial"/>
                <a:cs typeface="Arial"/>
              </a:rPr>
              <a:t>M</a:t>
            </a:r>
            <a:r>
              <a:rPr lang="nb-NO" sz="1200" b="0" i="0">
                <a:solidFill>
                  <a:srgbClr val="000000"/>
                </a:solidFill>
                <a:effectLst/>
                <a:latin typeface="Arial"/>
                <a:cs typeface="Arial"/>
              </a:rPr>
              <a:t>ålet er å gjøre barnet trygg, og robust nok til å </a:t>
            </a:r>
            <a:r>
              <a:rPr lang="nb-NO" sz="1200">
                <a:solidFill>
                  <a:srgbClr val="000000"/>
                </a:solidFill>
                <a:latin typeface="Arial"/>
                <a:cs typeface="Arial"/>
              </a:rPr>
              <a:t>møte </a:t>
            </a:r>
            <a:r>
              <a:rPr lang="nb-NO" sz="1200" b="0" i="0">
                <a:solidFill>
                  <a:srgbClr val="000000"/>
                </a:solidFill>
                <a:effectLst/>
                <a:latin typeface="Arial"/>
                <a:cs typeface="Arial"/>
              </a:rPr>
              <a:t>overgangen fra barnehagen til skolen. Vi følger Stjørdal kommune sin plan</a:t>
            </a:r>
            <a:r>
              <a:rPr lang="nb-NO" sz="1200">
                <a:solidFill>
                  <a:srgbClr val="000000"/>
                </a:solidFill>
                <a:latin typeface="Arial"/>
                <a:cs typeface="Arial"/>
              </a:rPr>
              <a:t>;</a:t>
            </a:r>
            <a:r>
              <a:rPr lang="nb-NO" sz="1200" b="0" i="0">
                <a:solidFill>
                  <a:srgbClr val="000000"/>
                </a:solidFill>
                <a:effectLst/>
                <a:latin typeface="Arial"/>
                <a:cs typeface="Arial"/>
              </a:rPr>
              <a:t> «Sammenhengen </a:t>
            </a:r>
            <a:r>
              <a:rPr lang="nb-NO" sz="1200">
                <a:solidFill>
                  <a:srgbClr val="000000"/>
                </a:solidFill>
                <a:latin typeface="Arial"/>
                <a:cs typeface="Arial"/>
              </a:rPr>
              <a:t>barnehage-skole" </a:t>
            </a:r>
            <a:endParaRPr lang="nb-NO" sz="1200" b="0" i="0">
              <a:solidFill>
                <a:srgbClr val="000000"/>
              </a:solidFill>
              <a:effectLst/>
              <a:latin typeface="Arial"/>
              <a:cs typeface="Arial"/>
            </a:endParaRPr>
          </a:p>
          <a:p>
            <a:pPr lvl="1"/>
            <a:endParaRPr lang="nb-NO" sz="1200" b="0" i="0">
              <a:solidFill>
                <a:srgbClr val="000000"/>
              </a:solidFill>
              <a:effectLst/>
              <a:latin typeface="Arial" panose="020B0604020202020204" pitchFamily="34" charset="0"/>
              <a:cs typeface="Arial" panose="020B0604020202020204" pitchFamily="34" charset="0"/>
            </a:endParaRPr>
          </a:p>
          <a:p>
            <a:pPr lvl="1"/>
            <a:r>
              <a:rPr lang="nb-NO" sz="1200">
                <a:solidFill>
                  <a:srgbClr val="000000"/>
                </a:solidFill>
                <a:latin typeface="Arial"/>
                <a:cs typeface="Arial"/>
              </a:rPr>
              <a:t>Gjennom et sa</a:t>
            </a:r>
            <a:r>
              <a:rPr lang="nb-NO" sz="1200" b="0" i="0">
                <a:solidFill>
                  <a:srgbClr val="000000"/>
                </a:solidFill>
                <a:effectLst/>
                <a:latin typeface="Arial"/>
                <a:cs typeface="Arial"/>
              </a:rPr>
              <a:t>marbeid mellom de eldste barna i Tussilago og </a:t>
            </a:r>
            <a:r>
              <a:rPr lang="nb-NO" sz="1200" b="0" i="0" err="1">
                <a:solidFill>
                  <a:srgbClr val="000000"/>
                </a:solidFill>
                <a:effectLst/>
                <a:latin typeface="Arial"/>
                <a:cs typeface="Arial"/>
              </a:rPr>
              <a:t>Taraxacum</a:t>
            </a:r>
            <a:r>
              <a:rPr lang="nb-NO" sz="1200" b="0" i="0">
                <a:solidFill>
                  <a:srgbClr val="000000"/>
                </a:solidFill>
                <a:effectLst/>
                <a:latin typeface="Arial"/>
                <a:cs typeface="Arial"/>
              </a:rPr>
              <a:t>, vil barna kunne forholde seg til ukjente barn og voksne, og bli trygge i en større gruppe. Det vil være en mulighet for at barna får flere kjente ansikt til skolestart og andre fritidsaktiviteter. </a:t>
            </a:r>
            <a:r>
              <a:rPr lang="nb-NO" sz="1200">
                <a:latin typeface="Arial"/>
                <a:cs typeface="Arial"/>
              </a:rPr>
              <a:t>Felles for gruppene er at de får ekstra utfordringer på tur og i små og store prosjekter gjennom hele året. Vi har fokus på samarbeidsoppgaver, fellesskap, selvstendighet, og det å stå opp for seg selv og andre. </a:t>
            </a:r>
            <a:r>
              <a:rPr lang="nb-NO" sz="1200" b="0" i="0">
                <a:solidFill>
                  <a:srgbClr val="000000"/>
                </a:solidFill>
                <a:effectLst/>
                <a:latin typeface="Arial"/>
                <a:cs typeface="Arial"/>
              </a:rPr>
              <a:t>Barnehagen skal legge til rette for at de eldste barna har med seg erfaringer, kunnskaper og ferdigheter som kan gi dem et godt grunnlag og god motivasjon til å begynne på skolen. (RP,17) </a:t>
            </a:r>
            <a:r>
              <a:rPr lang="nb-NO" sz="1200">
                <a:solidFill>
                  <a:srgbClr val="000000"/>
                </a:solidFill>
                <a:latin typeface="Arial"/>
                <a:cs typeface="Arial"/>
              </a:rPr>
              <a:t>Vi inviterer til foreldremøte og foreldresamtale med fokus på overganger.</a:t>
            </a:r>
          </a:p>
          <a:p>
            <a:pPr lvl="1"/>
            <a:endParaRPr lang="nb-NO" sz="1200">
              <a:solidFill>
                <a:srgbClr val="000000"/>
              </a:solidFill>
              <a:latin typeface="Arial" panose="020B0604020202020204" pitchFamily="34" charset="0"/>
              <a:cs typeface="Arial" panose="020B0604020202020204" pitchFamily="34" charset="0"/>
            </a:endParaRPr>
          </a:p>
          <a:p>
            <a:pPr lvl="1"/>
            <a:endParaRPr lang="nb-NO" sz="1200">
              <a:solidFill>
                <a:srgbClr val="000000"/>
              </a:solidFill>
              <a:latin typeface="Arial" panose="020B0604020202020204" pitchFamily="34" charset="0"/>
              <a:cs typeface="Arial" panose="020B0604020202020204" pitchFamily="34" charset="0"/>
            </a:endParaRPr>
          </a:p>
          <a:p>
            <a:pPr lvl="1"/>
            <a:endParaRPr lang="nb-NO" sz="1200">
              <a:solidFill>
                <a:srgbClr val="000000"/>
              </a:solidFill>
              <a:latin typeface="Arial" panose="020B0604020202020204" pitchFamily="34" charset="0"/>
              <a:cs typeface="Arial" panose="020B0604020202020204" pitchFamily="34" charset="0"/>
            </a:endParaRPr>
          </a:p>
          <a:p>
            <a:pPr lvl="1"/>
            <a:endParaRPr lang="nb-NO" sz="1200">
              <a:solidFill>
                <a:srgbClr val="000000"/>
              </a:solidFill>
              <a:latin typeface="Arial" panose="020B0604020202020204" pitchFamily="34" charset="0"/>
              <a:cs typeface="Arial" panose="020B0604020202020204" pitchFamily="34" charset="0"/>
            </a:endParaRPr>
          </a:p>
          <a:p>
            <a:pPr lvl="1"/>
            <a:endParaRPr lang="nb-NO" sz="1200">
              <a:solidFill>
                <a:srgbClr val="000000"/>
              </a:solidFill>
              <a:latin typeface="Arial" panose="020B0604020202020204" pitchFamily="34" charset="0"/>
              <a:cs typeface="Arial" panose="020B0604020202020204" pitchFamily="34" charset="0"/>
            </a:endParaRPr>
          </a:p>
          <a:p>
            <a:pPr lvl="1"/>
            <a:endParaRPr lang="nb-NO" sz="1200">
              <a:solidFill>
                <a:srgbClr val="000000"/>
              </a:solidFill>
              <a:latin typeface="Arial" panose="020B0604020202020204" pitchFamily="34" charset="0"/>
              <a:cs typeface="Arial" panose="020B0604020202020204" pitchFamily="34" charset="0"/>
            </a:endParaRPr>
          </a:p>
          <a:p>
            <a:pPr lvl="1"/>
            <a:endParaRPr lang="nb-NO" sz="1200">
              <a:solidFill>
                <a:srgbClr val="000000"/>
              </a:solidFill>
              <a:latin typeface="Arial"/>
              <a:cs typeface="Arial"/>
            </a:endParaRPr>
          </a:p>
        </p:txBody>
      </p:sp>
      <p:sp>
        <p:nvSpPr>
          <p:cNvPr id="5" name="Rektangel 4">
            <a:extLst>
              <a:ext uri="{FF2B5EF4-FFF2-40B4-BE49-F238E27FC236}">
                <a16:creationId xmlns:a16="http://schemas.microsoft.com/office/drawing/2014/main" id="{309B297A-0BD8-F3AB-C342-42C320220514}"/>
              </a:ext>
            </a:extLst>
          </p:cNvPr>
          <p:cNvSpPr/>
          <p:nvPr/>
        </p:nvSpPr>
        <p:spPr>
          <a:xfrm>
            <a:off x="203200" y="203200"/>
            <a:ext cx="2844800" cy="8572500"/>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Bilde 6">
            <a:extLst>
              <a:ext uri="{FF2B5EF4-FFF2-40B4-BE49-F238E27FC236}">
                <a16:creationId xmlns:a16="http://schemas.microsoft.com/office/drawing/2014/main" id="{F979ABC5-7CCA-7883-31E1-2F8FD85C257F}"/>
              </a:ext>
            </a:extLst>
          </p:cNvPr>
          <p:cNvPicPr>
            <a:picLocks noChangeAspect="1"/>
          </p:cNvPicPr>
          <p:nvPr/>
        </p:nvPicPr>
        <p:blipFill>
          <a:blip r:embed="rId2" cstate="print">
            <a:extLst>
              <a:ext uri="{28A0092B-C50C-407E-A947-70E740481C1C}">
                <a14:useLocalDpi xmlns:a14="http://schemas.microsoft.com/office/drawing/2010/main" val="0"/>
              </a:ext>
            </a:extLst>
          </a:blip>
          <a:srcRect l="22778" r="5000"/>
          <a:stretch>
            <a:fillRect/>
          </a:stretch>
        </p:blipFill>
        <p:spPr>
          <a:xfrm>
            <a:off x="362890" y="368300"/>
            <a:ext cx="2525419" cy="2622550"/>
          </a:xfrm>
          <a:prstGeom prst="rect">
            <a:avLst/>
          </a:prstGeom>
        </p:spPr>
      </p:pic>
      <p:pic>
        <p:nvPicPr>
          <p:cNvPr id="11" name="Bilde 10">
            <a:extLst>
              <a:ext uri="{FF2B5EF4-FFF2-40B4-BE49-F238E27FC236}">
                <a16:creationId xmlns:a16="http://schemas.microsoft.com/office/drawing/2014/main" id="{57A092FC-3E7A-D0E8-A9BD-929D9BA0D9F3}"/>
              </a:ext>
            </a:extLst>
          </p:cNvPr>
          <p:cNvPicPr>
            <a:picLocks noChangeAspect="1"/>
          </p:cNvPicPr>
          <p:nvPr/>
        </p:nvPicPr>
        <p:blipFill>
          <a:blip r:embed="rId3" cstate="print">
            <a:extLst>
              <a:ext uri="{28A0092B-C50C-407E-A947-70E740481C1C}">
                <a14:useLocalDpi xmlns:a14="http://schemas.microsoft.com/office/drawing/2010/main" val="0"/>
              </a:ext>
            </a:extLst>
          </a:blip>
          <a:srcRect t="18129"/>
          <a:stretch>
            <a:fillRect/>
          </a:stretch>
        </p:blipFill>
        <p:spPr>
          <a:xfrm>
            <a:off x="362890" y="5961409"/>
            <a:ext cx="2525419" cy="2709286"/>
          </a:xfrm>
          <a:prstGeom prst="rect">
            <a:avLst/>
          </a:prstGeom>
        </p:spPr>
      </p:pic>
      <p:pic>
        <p:nvPicPr>
          <p:cNvPr id="13" name="Bilde 12" descr="Et bilde som inneholder utendørs, grunn, sko, lekeplass&#10;&#10;KI-generert innhold kan være feil.">
            <a:extLst>
              <a:ext uri="{FF2B5EF4-FFF2-40B4-BE49-F238E27FC236}">
                <a16:creationId xmlns:a16="http://schemas.microsoft.com/office/drawing/2014/main" id="{83886980-C04A-1058-7821-F94EC334C794}"/>
              </a:ext>
            </a:extLst>
          </p:cNvPr>
          <p:cNvPicPr>
            <a:picLocks noChangeAspect="1"/>
          </p:cNvPicPr>
          <p:nvPr/>
        </p:nvPicPr>
        <p:blipFill>
          <a:blip r:embed="rId4" cstate="print">
            <a:extLst>
              <a:ext uri="{28A0092B-C50C-407E-A947-70E740481C1C}">
                <a14:useLocalDpi xmlns:a14="http://schemas.microsoft.com/office/drawing/2010/main" val="0"/>
              </a:ext>
            </a:extLst>
          </a:blip>
          <a:srcRect t="19540"/>
          <a:stretch>
            <a:fillRect/>
          </a:stretch>
        </p:blipFill>
        <p:spPr>
          <a:xfrm>
            <a:off x="362890" y="3121486"/>
            <a:ext cx="2525419" cy="2709286"/>
          </a:xfrm>
          <a:prstGeom prst="rect">
            <a:avLst/>
          </a:prstGeom>
        </p:spPr>
      </p:pic>
    </p:spTree>
    <p:extLst>
      <p:ext uri="{BB962C8B-B14F-4D97-AF65-F5344CB8AC3E}">
        <p14:creationId xmlns:p14="http://schemas.microsoft.com/office/powerpoint/2010/main" val="3712806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F3F82F71-CE05-0B0B-EA0A-AD4F4EA02BE3}"/>
              </a:ext>
            </a:extLst>
          </p:cNvPr>
          <p:cNvSpPr/>
          <p:nvPr/>
        </p:nvSpPr>
        <p:spPr>
          <a:xfrm>
            <a:off x="4807922" y="148089"/>
            <a:ext cx="1876728" cy="8333712"/>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lysbildenummer 2">
            <a:extLst>
              <a:ext uri="{FF2B5EF4-FFF2-40B4-BE49-F238E27FC236}">
                <a16:creationId xmlns:a16="http://schemas.microsoft.com/office/drawing/2014/main" id="{FB7D6BC9-7F31-E511-E5A3-D103C906DE6D}"/>
              </a:ext>
            </a:extLst>
          </p:cNvPr>
          <p:cNvSpPr>
            <a:spLocks noGrp="1"/>
          </p:cNvSpPr>
          <p:nvPr>
            <p:ph type="sldNum" sz="quarter" idx="12"/>
          </p:nvPr>
        </p:nvSpPr>
        <p:spPr/>
        <p:txBody>
          <a:bodyPr/>
          <a:lstStyle/>
          <a:p>
            <a:fld id="{42C2C5C0-A334-4447-9886-AB69801F816A}" type="slidenum">
              <a:rPr lang="nb-NO" smtClean="0"/>
              <a:pPr/>
              <a:t>11</a:t>
            </a:fld>
            <a:endParaRPr lang="nb-NO"/>
          </a:p>
        </p:txBody>
      </p:sp>
      <p:pic>
        <p:nvPicPr>
          <p:cNvPr id="14" name="Bilde 13" descr="Et bilde som inneholder utendørs, smårolling, klær, lekeplass&#10;&#10;KI-generert innhold kan være feil.">
            <a:extLst>
              <a:ext uri="{FF2B5EF4-FFF2-40B4-BE49-F238E27FC236}">
                <a16:creationId xmlns:a16="http://schemas.microsoft.com/office/drawing/2014/main" id="{4FF7660F-2E2E-DB11-9E88-D77427F3CF1F}"/>
              </a:ext>
            </a:extLst>
          </p:cNvPr>
          <p:cNvPicPr>
            <a:picLocks noChangeAspect="1"/>
          </p:cNvPicPr>
          <p:nvPr/>
        </p:nvPicPr>
        <p:blipFill>
          <a:blip r:embed="rId2">
            <a:extLst>
              <a:ext uri="{28A0092B-C50C-407E-A947-70E740481C1C}">
                <a14:useLocalDpi xmlns:a14="http://schemas.microsoft.com/office/drawing/2010/main" val="0"/>
              </a:ext>
            </a:extLst>
          </a:blip>
          <a:srcRect l="25250" t="25190" r="20117" b="2432"/>
          <a:stretch>
            <a:fillRect/>
          </a:stretch>
        </p:blipFill>
        <p:spPr>
          <a:xfrm>
            <a:off x="4943408" y="3949839"/>
            <a:ext cx="1601811" cy="2437567"/>
          </a:xfrm>
          <a:prstGeom prst="rect">
            <a:avLst/>
          </a:prstGeom>
        </p:spPr>
      </p:pic>
      <p:sp>
        <p:nvSpPr>
          <p:cNvPr id="15" name="TekstSylinder 14">
            <a:extLst>
              <a:ext uri="{FF2B5EF4-FFF2-40B4-BE49-F238E27FC236}">
                <a16:creationId xmlns:a16="http://schemas.microsoft.com/office/drawing/2014/main" id="{7F766AEB-ED87-5F49-63F8-C979FB2B84C8}"/>
              </a:ext>
            </a:extLst>
          </p:cNvPr>
          <p:cNvSpPr txBox="1"/>
          <p:nvPr/>
        </p:nvSpPr>
        <p:spPr>
          <a:xfrm>
            <a:off x="352734" y="8019745"/>
            <a:ext cx="4319462" cy="492443"/>
          </a:xfrm>
          <a:prstGeom prst="rect">
            <a:avLst/>
          </a:prstGeom>
          <a:solidFill>
            <a:schemeClr val="accent3">
              <a:lumMod val="60000"/>
              <a:lumOff val="40000"/>
            </a:schemeClr>
          </a:solidFill>
        </p:spPr>
        <p:txBody>
          <a:bodyPr wrap="square" lIns="91440" tIns="45720" rIns="91440" bIns="45720" rtlCol="0" anchor="t">
            <a:spAutoFit/>
          </a:bodyPr>
          <a:lstStyle/>
          <a:p>
            <a:r>
              <a:rPr lang="nb-NO" sz="1200">
                <a:latin typeface="Arial"/>
                <a:cs typeface="Arial"/>
              </a:rPr>
              <a:t>Personalets </a:t>
            </a:r>
            <a:r>
              <a:rPr lang="nb-NO" sz="1200" err="1">
                <a:latin typeface="Arial"/>
                <a:cs typeface="Arial"/>
              </a:rPr>
              <a:t>relasjonskompetanse</a:t>
            </a:r>
            <a:r>
              <a:rPr lang="nb-NO" sz="1200">
                <a:latin typeface="Arial"/>
                <a:cs typeface="Arial"/>
              </a:rPr>
              <a:t> er avgjørende for barns læring (Hattie-09)</a:t>
            </a:r>
            <a:r>
              <a:rPr lang="nb-NO" sz="1400">
                <a:latin typeface="Arial"/>
                <a:cs typeface="Arial"/>
              </a:rPr>
              <a:t>.</a:t>
            </a:r>
          </a:p>
        </p:txBody>
      </p:sp>
      <p:sp>
        <p:nvSpPr>
          <p:cNvPr id="16" name="TekstSylinder 15">
            <a:extLst>
              <a:ext uri="{FF2B5EF4-FFF2-40B4-BE49-F238E27FC236}">
                <a16:creationId xmlns:a16="http://schemas.microsoft.com/office/drawing/2014/main" id="{2A3DA187-DA53-F19F-9EE2-59E3AEB1A6BA}"/>
              </a:ext>
            </a:extLst>
          </p:cNvPr>
          <p:cNvSpPr txBox="1"/>
          <p:nvPr/>
        </p:nvSpPr>
        <p:spPr>
          <a:xfrm>
            <a:off x="349853" y="4768885"/>
            <a:ext cx="4320016" cy="646331"/>
          </a:xfrm>
          <a:prstGeom prst="rect">
            <a:avLst/>
          </a:prstGeom>
          <a:solidFill>
            <a:schemeClr val="accent3">
              <a:lumMod val="60000"/>
              <a:lumOff val="40000"/>
            </a:schemeClr>
          </a:solidFill>
          <a:ln>
            <a:solidFill>
              <a:schemeClr val="accent3">
                <a:lumMod val="60000"/>
                <a:lumOff val="40000"/>
              </a:schemeClr>
            </a:solidFill>
          </a:ln>
        </p:spPr>
        <p:txBody>
          <a:bodyPr wrap="square" lIns="91440" tIns="45720" rIns="91440" bIns="45720" rtlCol="0" anchor="t">
            <a:spAutoFit/>
          </a:bodyPr>
          <a:lstStyle/>
          <a:p>
            <a:r>
              <a:rPr lang="nb-NO" sz="1200">
                <a:latin typeface="Arial"/>
                <a:cs typeface="Arial"/>
              </a:rPr>
              <a:t>Relasjonene vi etablerer oss voksne imellom, til barna og foreldrene deres, danner grunnlaget for alt pedagogisk arbeid i barnehagen.</a:t>
            </a:r>
          </a:p>
        </p:txBody>
      </p:sp>
      <p:pic>
        <p:nvPicPr>
          <p:cNvPr id="20" name="Bilde 19">
            <a:extLst>
              <a:ext uri="{FF2B5EF4-FFF2-40B4-BE49-F238E27FC236}">
                <a16:creationId xmlns:a16="http://schemas.microsoft.com/office/drawing/2014/main" id="{A1B1B6B7-46A1-DBA3-7282-74FDD5738824}"/>
              </a:ext>
            </a:extLst>
          </p:cNvPr>
          <p:cNvPicPr>
            <a:picLocks noChangeAspect="1"/>
          </p:cNvPicPr>
          <p:nvPr/>
        </p:nvPicPr>
        <p:blipFill>
          <a:blip r:embed="rId3">
            <a:extLst>
              <a:ext uri="{28A0092B-C50C-407E-A947-70E740481C1C}">
                <a14:useLocalDpi xmlns:a14="http://schemas.microsoft.com/office/drawing/2010/main" val="0"/>
              </a:ext>
            </a:extLst>
          </a:blip>
          <a:srcRect l="17141" t="38090" r="21582" b="10044"/>
          <a:stretch>
            <a:fillRect/>
          </a:stretch>
        </p:blipFill>
        <p:spPr>
          <a:xfrm>
            <a:off x="4938129" y="6554861"/>
            <a:ext cx="1627273" cy="1661401"/>
          </a:xfrm>
          <a:prstGeom prst="rect">
            <a:avLst/>
          </a:prstGeom>
        </p:spPr>
      </p:pic>
      <p:pic>
        <p:nvPicPr>
          <p:cNvPr id="22" name="Bilde 21">
            <a:extLst>
              <a:ext uri="{FF2B5EF4-FFF2-40B4-BE49-F238E27FC236}">
                <a16:creationId xmlns:a16="http://schemas.microsoft.com/office/drawing/2014/main" id="{1CCA9DEB-A890-FD41-704C-28749808E5A4}"/>
              </a:ext>
            </a:extLst>
          </p:cNvPr>
          <p:cNvPicPr>
            <a:picLocks noChangeAspect="1"/>
          </p:cNvPicPr>
          <p:nvPr/>
        </p:nvPicPr>
        <p:blipFill>
          <a:blip r:embed="rId4" cstate="print">
            <a:extLst>
              <a:ext uri="{28A0092B-C50C-407E-A947-70E740481C1C}">
                <a14:useLocalDpi xmlns:a14="http://schemas.microsoft.com/office/drawing/2010/main" val="0"/>
              </a:ext>
            </a:extLst>
          </a:blip>
          <a:srcRect l="3540" t="5958" r="26861" b="6741"/>
          <a:stretch>
            <a:fillRect/>
          </a:stretch>
        </p:blipFill>
        <p:spPr>
          <a:xfrm>
            <a:off x="4926866" y="2157220"/>
            <a:ext cx="1630407" cy="1623030"/>
          </a:xfrm>
          <a:prstGeom prst="rect">
            <a:avLst/>
          </a:prstGeom>
        </p:spPr>
      </p:pic>
      <p:sp>
        <p:nvSpPr>
          <p:cNvPr id="2" name="Rektangel 1">
            <a:extLst>
              <a:ext uri="{FF2B5EF4-FFF2-40B4-BE49-F238E27FC236}">
                <a16:creationId xmlns:a16="http://schemas.microsoft.com/office/drawing/2014/main" id="{2132B010-79F8-54B3-5EC0-C3147BBB9911}"/>
              </a:ext>
            </a:extLst>
          </p:cNvPr>
          <p:cNvSpPr/>
          <p:nvPr/>
        </p:nvSpPr>
        <p:spPr>
          <a:xfrm>
            <a:off x="-8147" y="462666"/>
            <a:ext cx="6860442" cy="382862"/>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nb-NO">
                <a:solidFill>
                  <a:schemeClr val="accent3">
                    <a:lumMod val="75000"/>
                  </a:schemeClr>
                </a:solidFill>
                <a:latin typeface="Arial"/>
                <a:ea typeface="Calibri"/>
                <a:cs typeface="Arial"/>
              </a:rPr>
              <a:t>      Voksenrollen</a:t>
            </a:r>
            <a:endParaRPr lang="nb-NO">
              <a:solidFill>
                <a:schemeClr val="accent3">
                  <a:lumMod val="75000"/>
                </a:schemeClr>
              </a:solidFill>
              <a:latin typeface="Arial" panose="020B0604020202020204" pitchFamily="34" charset="0"/>
              <a:ea typeface="Calibri"/>
              <a:cs typeface="Arial" panose="020B0604020202020204" pitchFamily="34" charset="0"/>
            </a:endParaRPr>
          </a:p>
        </p:txBody>
      </p:sp>
      <p:sp>
        <p:nvSpPr>
          <p:cNvPr id="7" name="TekstSylinder 6">
            <a:extLst>
              <a:ext uri="{FF2B5EF4-FFF2-40B4-BE49-F238E27FC236}">
                <a16:creationId xmlns:a16="http://schemas.microsoft.com/office/drawing/2014/main" id="{303E2A68-D8C9-2058-8E8E-9A5F5BE3449A}"/>
              </a:ext>
            </a:extLst>
          </p:cNvPr>
          <p:cNvSpPr txBox="1"/>
          <p:nvPr/>
        </p:nvSpPr>
        <p:spPr>
          <a:xfrm>
            <a:off x="347508" y="998316"/>
            <a:ext cx="4548733" cy="69831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nb-NO" sz="1200">
                <a:latin typeface="Arial"/>
                <a:ea typeface="Calibri"/>
                <a:cs typeface="Calibri"/>
              </a:rPr>
              <a:t>Voksenrollen </a:t>
            </a:r>
            <a:r>
              <a:rPr lang="nb-NO" sz="1200">
                <a:latin typeface="Arial"/>
                <a:ea typeface="Calibri"/>
                <a:cs typeface="Arial"/>
              </a:rPr>
              <a:t>i barnehagen er avgjørende for å støtte barns utvikling, trivsel og læring,  </a:t>
            </a:r>
            <a:r>
              <a:rPr lang="nb-NO" sz="1200" err="1">
                <a:latin typeface="Arial"/>
                <a:ea typeface="Calibri"/>
                <a:cs typeface="Arial"/>
              </a:rPr>
              <a:t>Relasjonskompetanse</a:t>
            </a:r>
            <a:r>
              <a:rPr lang="nb-NO" sz="1200">
                <a:latin typeface="Arial"/>
                <a:ea typeface="Calibri"/>
                <a:cs typeface="Arial"/>
              </a:rPr>
              <a:t> er kjernen i alt vi gjør, og vi må derfor arbeide med å vedlikeholde og utvikle vår kompetanse i møte med barna, foreldre og hverandre.</a:t>
            </a:r>
            <a:br>
              <a:rPr lang="nb-NO" sz="1200">
                <a:latin typeface="Arial"/>
                <a:ea typeface="Calibri"/>
                <a:cs typeface="Arial"/>
              </a:rPr>
            </a:br>
            <a:br>
              <a:rPr lang="nb-NO" sz="1200">
                <a:latin typeface="Arial"/>
                <a:ea typeface="Calibri"/>
                <a:cs typeface="Arial"/>
              </a:rPr>
            </a:br>
            <a:r>
              <a:rPr lang="nb-NO" sz="1200">
                <a:latin typeface="Arial"/>
                <a:ea typeface="Calibri"/>
                <a:cs typeface="Arial"/>
              </a:rPr>
              <a:t>I Tussilago jobber vi mot at alle ansatte skal være varme, tydelige og grensesettende voksne som ser og ivaretar barnet og barnegruppa.</a:t>
            </a:r>
            <a:r>
              <a:rPr lang="nb-NO" sz="1200">
                <a:solidFill>
                  <a:srgbClr val="000000"/>
                </a:solidFill>
                <a:latin typeface="Arial"/>
                <a:ea typeface="Calibri"/>
                <a:cs typeface="Arial"/>
              </a:rPr>
              <a:t> </a:t>
            </a:r>
            <a:r>
              <a:rPr lang="nb-NO" sz="1200">
                <a:solidFill>
                  <a:srgbClr val="040C28"/>
                </a:solidFill>
                <a:latin typeface="Arial"/>
                <a:ea typeface="Calibri"/>
                <a:cs typeface="Arial"/>
              </a:rPr>
              <a:t>Det å kommunisere på en varm måte, bruke humor og lytte til barnet, er viktig i relasjonsbyggingen</a:t>
            </a:r>
            <a:r>
              <a:rPr lang="nb-NO" sz="1200">
                <a:solidFill>
                  <a:srgbClr val="474747"/>
                </a:solidFill>
                <a:latin typeface="Arial"/>
                <a:ea typeface="Calibri"/>
                <a:cs typeface="Arial"/>
              </a:rPr>
              <a:t>.</a:t>
            </a:r>
            <a:r>
              <a:rPr lang="nb-NO" sz="1200">
                <a:latin typeface="Arial"/>
                <a:ea typeface="Calibri"/>
                <a:cs typeface="Arial"/>
              </a:rPr>
              <a:t> Det essensielle er å se barnets initiativ, anerkjenne og håndtere motsetninger. Jo sterkere en relasjon er, jo mer tåler den. Det er viktig å fange barnets oppmerksomhet, vise følelser, engasjement og skape fellesskap. </a:t>
            </a:r>
            <a:endParaRPr lang="en-US" sz="1200">
              <a:latin typeface="Arial"/>
              <a:ea typeface="Calibri"/>
              <a:cs typeface="Arial"/>
            </a:endParaRPr>
          </a:p>
          <a:p>
            <a:pPr>
              <a:lnSpc>
                <a:spcPct val="150000"/>
              </a:lnSpc>
            </a:pPr>
            <a:endParaRPr lang="nb-NO" sz="1200">
              <a:latin typeface="Arial"/>
              <a:ea typeface="Calibri"/>
              <a:cs typeface="Arial"/>
            </a:endParaRPr>
          </a:p>
          <a:p>
            <a:pPr>
              <a:lnSpc>
                <a:spcPct val="150000"/>
              </a:lnSpc>
            </a:pPr>
            <a:endParaRPr lang="nb-NO" sz="1200">
              <a:latin typeface="Arial"/>
              <a:ea typeface="Calibri"/>
              <a:cs typeface="Arial"/>
            </a:endParaRPr>
          </a:p>
          <a:p>
            <a:pPr>
              <a:lnSpc>
                <a:spcPct val="150000"/>
              </a:lnSpc>
            </a:pPr>
            <a:br>
              <a:rPr lang="nb-NO" sz="1200">
                <a:latin typeface="Arial"/>
                <a:ea typeface="Calibri"/>
                <a:cs typeface="Arial"/>
              </a:rPr>
            </a:br>
            <a:br>
              <a:rPr lang="nb-NO" sz="1200">
                <a:latin typeface="Arial"/>
                <a:ea typeface="Calibri"/>
                <a:cs typeface="Arial"/>
              </a:rPr>
            </a:br>
            <a:r>
              <a:rPr lang="nb-NO" sz="1200">
                <a:latin typeface="Arial"/>
                <a:ea typeface="Calibri"/>
                <a:cs typeface="Arial"/>
              </a:rPr>
              <a:t>Vi har et stort ansvar i å veilede og støtte barn i lek og aktivitet. Ansatte er tilstede, legger til rette for,- og deltar i lek på barns egne premisser. Vårt mål er å skape en god refleksjonskultur i personalgruppa. Vi ser alltid på muligheter til forbedring og i refleksjon ser vi med et kritisk blikk på egen praksis, deler erfaring og utvikler oss i fellesskap. Gode relasjoner mellom oss voksne og det enkelte barn, og mellom barn, er også en forutsetning for et godt og stimulerende lekemiljø.</a:t>
            </a:r>
            <a:endParaRPr lang="en-US" sz="1200">
              <a:latin typeface="Arial"/>
              <a:ea typeface="Calibri"/>
              <a:cs typeface="Arial"/>
            </a:endParaRPr>
          </a:p>
        </p:txBody>
      </p:sp>
      <p:pic>
        <p:nvPicPr>
          <p:cNvPr id="18" name="Bilde 17">
            <a:extLst>
              <a:ext uri="{FF2B5EF4-FFF2-40B4-BE49-F238E27FC236}">
                <a16:creationId xmlns:a16="http://schemas.microsoft.com/office/drawing/2014/main" id="{647F707E-41E3-4986-2C20-637C495334EA}"/>
              </a:ext>
            </a:extLst>
          </p:cNvPr>
          <p:cNvPicPr>
            <a:picLocks noChangeAspect="1"/>
          </p:cNvPicPr>
          <p:nvPr/>
        </p:nvPicPr>
        <p:blipFill>
          <a:blip r:embed="rId5" cstate="print">
            <a:extLst>
              <a:ext uri="{28A0092B-C50C-407E-A947-70E740481C1C}">
                <a14:useLocalDpi xmlns:a14="http://schemas.microsoft.com/office/drawing/2010/main" val="0"/>
              </a:ext>
            </a:extLst>
          </a:blip>
          <a:srcRect t="5590" b="16657"/>
          <a:stretch>
            <a:fillRect/>
          </a:stretch>
        </p:blipFill>
        <p:spPr>
          <a:xfrm>
            <a:off x="4912520" y="406955"/>
            <a:ext cx="1640827" cy="1588851"/>
          </a:xfrm>
          <a:prstGeom prst="rect">
            <a:avLst/>
          </a:prstGeom>
        </p:spPr>
      </p:pic>
    </p:spTree>
    <p:extLst>
      <p:ext uri="{BB962C8B-B14F-4D97-AF65-F5344CB8AC3E}">
        <p14:creationId xmlns:p14="http://schemas.microsoft.com/office/powerpoint/2010/main" val="1536978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EAC30363-47E2-A16A-D819-587E76D0E334}"/>
              </a:ext>
            </a:extLst>
          </p:cNvPr>
          <p:cNvSpPr>
            <a:spLocks noGrp="1"/>
          </p:cNvSpPr>
          <p:nvPr>
            <p:ph type="sldNum" sz="quarter" idx="12"/>
          </p:nvPr>
        </p:nvSpPr>
        <p:spPr/>
        <p:txBody>
          <a:bodyPr/>
          <a:lstStyle/>
          <a:p>
            <a:fld id="{42C2C5C0-A334-4447-9886-AB69801F816A}" type="slidenum">
              <a:rPr lang="nb-NO" smtClean="0"/>
              <a:pPr/>
              <a:t>12</a:t>
            </a:fld>
            <a:endParaRPr lang="nb-NO"/>
          </a:p>
        </p:txBody>
      </p:sp>
      <p:sp>
        <p:nvSpPr>
          <p:cNvPr id="4" name="TekstSylinder 3">
            <a:extLst>
              <a:ext uri="{FF2B5EF4-FFF2-40B4-BE49-F238E27FC236}">
                <a16:creationId xmlns:a16="http://schemas.microsoft.com/office/drawing/2014/main" id="{05C15808-9070-ED2E-708C-B1E32D2800ED}"/>
              </a:ext>
            </a:extLst>
          </p:cNvPr>
          <p:cNvSpPr txBox="1"/>
          <p:nvPr/>
        </p:nvSpPr>
        <p:spPr>
          <a:xfrm>
            <a:off x="223917" y="1010385"/>
            <a:ext cx="3375267" cy="5078313"/>
          </a:xfrm>
          <a:prstGeom prst="rect">
            <a:avLst/>
          </a:prstGeom>
          <a:noFill/>
        </p:spPr>
        <p:txBody>
          <a:bodyPr wrap="square" lIns="91440" tIns="45720" rIns="91440" bIns="45720" rtlCol="0" anchor="t">
            <a:spAutoFit/>
          </a:bodyPr>
          <a:lstStyle/>
          <a:p>
            <a:r>
              <a:rPr lang="nb-NO" sz="1200">
                <a:solidFill>
                  <a:srgbClr val="000000"/>
                </a:solidFill>
                <a:latin typeface="Arial"/>
                <a:cs typeface="Arial"/>
              </a:rPr>
              <a:t>Vi jobber målrettet og systematisk med lek og lekemiljøer for å fremme inkluderende barnehagemiljø. Det</a:t>
            </a:r>
            <a:r>
              <a:rPr lang="nb-NO" sz="1200" b="0" i="0">
                <a:solidFill>
                  <a:srgbClr val="000000"/>
                </a:solidFill>
                <a:effectLst/>
                <a:latin typeface="Arial"/>
                <a:cs typeface="Arial"/>
              </a:rPr>
              <a:t> å legge til rette for lek i barnehagen handler helt grunnleggende om å praktisere barns rettigheter. Ved å tilby rom og materialer får barna muligheter til å skape lek selv</a:t>
            </a:r>
            <a:r>
              <a:rPr lang="nb-NO" sz="1200">
                <a:solidFill>
                  <a:srgbClr val="000000"/>
                </a:solidFill>
                <a:latin typeface="Arial"/>
                <a:cs typeface="Arial"/>
              </a:rPr>
              <a:t>,</a:t>
            </a:r>
            <a:r>
              <a:rPr lang="nb-NO" sz="1200" b="0" i="0">
                <a:solidFill>
                  <a:srgbClr val="000000"/>
                </a:solidFill>
                <a:effectLst/>
                <a:latin typeface="Arial"/>
                <a:cs typeface="Arial"/>
              </a:rPr>
              <a:t> og leke sammen med andre. </a:t>
            </a:r>
            <a:r>
              <a:rPr lang="nb-NO" sz="1200">
                <a:solidFill>
                  <a:srgbClr val="000000"/>
                </a:solidFill>
                <a:latin typeface="Arial"/>
                <a:cs typeface="Arial"/>
              </a:rPr>
              <a:t>Vi ser på fleksibilitet som en rød tråd i et inkluderende lekemiljø; flere måter å leke på, flere måter å møtes på, flere måter å forstå hverandre på og flere måter å være mennesker sammen på.</a:t>
            </a:r>
            <a:endParaRPr lang="nb-NO" sz="1200" b="0" i="0">
              <a:solidFill>
                <a:srgbClr val="000000"/>
              </a:solidFill>
              <a:effectLst/>
              <a:latin typeface="Arial"/>
              <a:cs typeface="Arial"/>
            </a:endParaRPr>
          </a:p>
          <a:p>
            <a:endParaRPr lang="nb-NO" sz="1200">
              <a:solidFill>
                <a:srgbClr val="000000"/>
              </a:solidFill>
              <a:latin typeface="Arial" panose="020B0604020202020204" pitchFamily="34" charset="0"/>
              <a:cs typeface="Arial" panose="020B0604020202020204" pitchFamily="34" charset="0"/>
            </a:endParaRPr>
          </a:p>
          <a:p>
            <a:r>
              <a:rPr lang="nb-NO" sz="1200">
                <a:latin typeface="Arial"/>
                <a:cs typeface="Arial"/>
              </a:rPr>
              <a:t>Leken er barnas språk og kjerneoppgave i barnehagen, og sentral i arbeidet mot å nå målet vårt, «Se seg selv som en del av fellesskapet» og utvikle troen på mestring. Barn lærer og utvikler en sammensatt kompetanse gjennom leken. Vi ønsker å løfte leken i vår hverdag og dens betydning for livslang læring. Leken påvirkes av omgivelsene, så derfor vektlegges hvordan «Jeg blir meg i møte med deg, rommet og materialene». Personalet må møte barna med forståelse, gi veiledning og støtte. </a:t>
            </a:r>
            <a:endParaRPr lang="nb-NO" sz="1200">
              <a:latin typeface="Arial" panose="020B0604020202020204" pitchFamily="34" charset="0"/>
              <a:cs typeface="Arial" panose="020B0604020202020204" pitchFamily="34" charset="0"/>
            </a:endParaRPr>
          </a:p>
          <a:p>
            <a:endParaRPr lang="nb-NO" sz="1200">
              <a:solidFill>
                <a:srgbClr val="000000"/>
              </a:solidFill>
              <a:latin typeface="Arial" panose="020B0604020202020204" pitchFamily="34" charset="0"/>
              <a:cs typeface="Arial" panose="020B0604020202020204" pitchFamily="34" charset="0"/>
            </a:endParaRPr>
          </a:p>
          <a:p>
            <a:endParaRPr lang="nb-NO" sz="1200">
              <a:solidFill>
                <a:srgbClr val="000000"/>
              </a:solidFill>
              <a:latin typeface="Arial" panose="020B0604020202020204" pitchFamily="34" charset="0"/>
              <a:cs typeface="Arial" panose="020B0604020202020204" pitchFamily="34" charset="0"/>
            </a:endParaRPr>
          </a:p>
          <a:p>
            <a:endParaRPr lang="nb-NO" sz="1200">
              <a:solidFill>
                <a:srgbClr val="000000"/>
              </a:solidFill>
              <a:latin typeface="Arial" panose="020B0604020202020204" pitchFamily="34" charset="0"/>
              <a:cs typeface="Arial" panose="020B0604020202020204" pitchFamily="34" charset="0"/>
            </a:endParaRPr>
          </a:p>
        </p:txBody>
      </p:sp>
      <p:pic>
        <p:nvPicPr>
          <p:cNvPr id="5" name="Bilde 4">
            <a:extLst>
              <a:ext uri="{FF2B5EF4-FFF2-40B4-BE49-F238E27FC236}">
                <a16:creationId xmlns:a16="http://schemas.microsoft.com/office/drawing/2014/main" id="{D995A926-959B-F013-DF81-451E6D28A2BC}"/>
              </a:ext>
            </a:extLst>
          </p:cNvPr>
          <p:cNvPicPr>
            <a:picLocks noChangeAspect="1"/>
          </p:cNvPicPr>
          <p:nvPr/>
        </p:nvPicPr>
        <p:blipFill>
          <a:blip r:embed="rId2"/>
          <a:srcRect t="5404"/>
          <a:stretch>
            <a:fillRect/>
          </a:stretch>
        </p:blipFill>
        <p:spPr>
          <a:xfrm>
            <a:off x="3599185" y="1075293"/>
            <a:ext cx="3034898" cy="2817729"/>
          </a:xfrm>
          <a:prstGeom prst="rect">
            <a:avLst/>
          </a:prstGeom>
        </p:spPr>
      </p:pic>
      <p:pic>
        <p:nvPicPr>
          <p:cNvPr id="6" name="Bilde 5">
            <a:extLst>
              <a:ext uri="{FF2B5EF4-FFF2-40B4-BE49-F238E27FC236}">
                <a16:creationId xmlns:a16="http://schemas.microsoft.com/office/drawing/2014/main" id="{5A9E0897-F9D2-8ABE-78E3-2AB3B36A6908}"/>
              </a:ext>
            </a:extLst>
          </p:cNvPr>
          <p:cNvPicPr>
            <a:picLocks noChangeAspect="1"/>
          </p:cNvPicPr>
          <p:nvPr/>
        </p:nvPicPr>
        <p:blipFill>
          <a:blip r:embed="rId3"/>
          <a:srcRect t="5404" r="3318"/>
          <a:stretch>
            <a:fillRect/>
          </a:stretch>
        </p:blipFill>
        <p:spPr>
          <a:xfrm>
            <a:off x="3599185" y="5657406"/>
            <a:ext cx="3034898" cy="2817728"/>
          </a:xfrm>
          <a:prstGeom prst="rect">
            <a:avLst/>
          </a:prstGeom>
        </p:spPr>
      </p:pic>
      <p:sp>
        <p:nvSpPr>
          <p:cNvPr id="8" name="TekstSylinder 7">
            <a:extLst>
              <a:ext uri="{FF2B5EF4-FFF2-40B4-BE49-F238E27FC236}">
                <a16:creationId xmlns:a16="http://schemas.microsoft.com/office/drawing/2014/main" id="{9D238671-496D-F730-FC8F-E5620313074B}"/>
              </a:ext>
            </a:extLst>
          </p:cNvPr>
          <p:cNvSpPr txBox="1"/>
          <p:nvPr/>
        </p:nvSpPr>
        <p:spPr>
          <a:xfrm>
            <a:off x="3601978" y="3990384"/>
            <a:ext cx="3032105" cy="1569660"/>
          </a:xfrm>
          <a:prstGeom prst="rect">
            <a:avLst/>
          </a:prstGeom>
          <a:solidFill>
            <a:schemeClr val="accent3">
              <a:lumMod val="60000"/>
              <a:lumOff val="40000"/>
            </a:schemeClr>
          </a:solidFill>
        </p:spPr>
        <p:txBody>
          <a:bodyPr wrap="square" rtlCol="0">
            <a:spAutoFit/>
          </a:bodyPr>
          <a:lstStyle/>
          <a:p>
            <a:pPr algn="ctr"/>
            <a:r>
              <a:rPr lang="nb-NO" sz="1200">
                <a:latin typeface="Arial" panose="020B0604020202020204" pitchFamily="34" charset="0"/>
                <a:cs typeface="Arial" panose="020B0604020202020204" pitchFamily="34" charset="0"/>
              </a:rPr>
              <a:t>Rammeplanen (RP,17) presiserer at barnehagens viktigste sosialiseringsarena er leken. Det betyr at alle ansatte å jobbe målrettet og systematisk for vennskap, lek og lekemiljøer. Vi ønsker å se nærmere på betydningen av barns lek, og ansattes relasjonskompetansen, og skape trygge, gode og inkluderende barnehagemiljø. </a:t>
            </a:r>
          </a:p>
        </p:txBody>
      </p:sp>
      <p:sp>
        <p:nvSpPr>
          <p:cNvPr id="11" name="Rektangel 10">
            <a:extLst>
              <a:ext uri="{FF2B5EF4-FFF2-40B4-BE49-F238E27FC236}">
                <a16:creationId xmlns:a16="http://schemas.microsoft.com/office/drawing/2014/main" id="{216E6C4B-D60D-8687-4130-803F6AB35FE9}"/>
              </a:ext>
            </a:extLst>
          </p:cNvPr>
          <p:cNvSpPr/>
          <p:nvPr/>
        </p:nvSpPr>
        <p:spPr>
          <a:xfrm>
            <a:off x="145473" y="452319"/>
            <a:ext cx="6567054" cy="382862"/>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a:solidFill>
                  <a:schemeClr val="accent3">
                    <a:lumMod val="75000"/>
                  </a:schemeClr>
                </a:solidFill>
                <a:latin typeface="Arial" panose="020B0604020202020204" pitchFamily="34" charset="0"/>
                <a:ea typeface="Calibri"/>
                <a:cs typeface="Arial" panose="020B0604020202020204" pitchFamily="34" charset="0"/>
              </a:rPr>
              <a:t>Fysisk og psykisk barnehagemiljø</a:t>
            </a:r>
          </a:p>
        </p:txBody>
      </p:sp>
      <p:pic>
        <p:nvPicPr>
          <p:cNvPr id="13" name="Bilde 12">
            <a:extLst>
              <a:ext uri="{FF2B5EF4-FFF2-40B4-BE49-F238E27FC236}">
                <a16:creationId xmlns:a16="http://schemas.microsoft.com/office/drawing/2014/main" id="{FFA6C058-DD26-79E7-E122-EC5D84E8C8AB}"/>
              </a:ext>
            </a:extLst>
          </p:cNvPr>
          <p:cNvPicPr>
            <a:picLocks noChangeAspect="1"/>
          </p:cNvPicPr>
          <p:nvPr/>
        </p:nvPicPr>
        <p:blipFill>
          <a:blip r:embed="rId4" cstate="print">
            <a:extLst>
              <a:ext uri="{28A0092B-C50C-407E-A947-70E740481C1C}">
                <a14:useLocalDpi xmlns:a14="http://schemas.microsoft.com/office/drawing/2010/main" val="0"/>
              </a:ext>
            </a:extLst>
          </a:blip>
          <a:srcRect t="9801"/>
          <a:stretch>
            <a:fillRect/>
          </a:stretch>
        </p:blipFill>
        <p:spPr>
          <a:xfrm rot="16200000">
            <a:off x="493613" y="5456543"/>
            <a:ext cx="2832100" cy="3205082"/>
          </a:xfrm>
          <a:prstGeom prst="rect">
            <a:avLst/>
          </a:prstGeom>
        </p:spPr>
      </p:pic>
    </p:spTree>
    <p:extLst>
      <p:ext uri="{BB962C8B-B14F-4D97-AF65-F5344CB8AC3E}">
        <p14:creationId xmlns:p14="http://schemas.microsoft.com/office/powerpoint/2010/main" val="4056778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46CB8DE6-27D8-19EF-EE0D-0C90608B0BCB}"/>
              </a:ext>
            </a:extLst>
          </p:cNvPr>
          <p:cNvSpPr>
            <a:spLocks noGrp="1"/>
          </p:cNvSpPr>
          <p:nvPr>
            <p:ph idx="1"/>
          </p:nvPr>
        </p:nvSpPr>
        <p:spPr>
          <a:xfrm>
            <a:off x="2688280" y="952308"/>
            <a:ext cx="4169720" cy="4005922"/>
          </a:xfrm>
        </p:spPr>
        <p:txBody>
          <a:bodyPr vert="horz" lIns="91440" tIns="45720" rIns="91440" bIns="45720" rtlCol="0" anchor="t">
            <a:noAutofit/>
          </a:bodyPr>
          <a:lstStyle/>
          <a:p>
            <a:pPr marL="457200" lvl="1" indent="0">
              <a:spcBef>
                <a:spcPts val="0"/>
              </a:spcBef>
              <a:buNone/>
            </a:pPr>
            <a:r>
              <a:rPr lang="nb-NO" sz="1300">
                <a:latin typeface="Arial"/>
                <a:cs typeface="Arial"/>
              </a:rPr>
              <a:t>Tussilago barnehage er medvirkende i Stjørdal kommunes satsing «Sammen om å få det til- styrket kvalitet»,- en modell for systematisk, barnehagebasert kompetanseutvikling og kvalitetsarbeid.</a:t>
            </a:r>
            <a:endParaRPr lang="en-US" sz="1300">
              <a:latin typeface="Arial"/>
              <a:cs typeface="Arial"/>
            </a:endParaRPr>
          </a:p>
          <a:p>
            <a:pPr marL="457200" lvl="1" indent="0">
              <a:spcBef>
                <a:spcPts val="0"/>
              </a:spcBef>
              <a:buNone/>
            </a:pPr>
            <a:r>
              <a:rPr lang="nb-NO" sz="1300">
                <a:latin typeface="Arial"/>
                <a:cs typeface="Arial"/>
              </a:rPr>
              <a:t>I dette arbeidet står verktøyet Class- </a:t>
            </a:r>
            <a:r>
              <a:rPr lang="nb-NO" sz="1300" err="1">
                <a:latin typeface="Arial"/>
                <a:cs typeface="Arial"/>
              </a:rPr>
              <a:t>Toddler</a:t>
            </a:r>
            <a:r>
              <a:rPr lang="nb-NO" sz="1300">
                <a:latin typeface="Arial"/>
                <a:cs typeface="Arial"/>
              </a:rPr>
              <a:t> og Pre-K (</a:t>
            </a:r>
            <a:r>
              <a:rPr lang="nb-NO" sz="1300" err="1">
                <a:latin typeface="Arial"/>
                <a:cs typeface="Arial"/>
              </a:rPr>
              <a:t>Paro</a:t>
            </a:r>
            <a:r>
              <a:rPr lang="nb-NO" sz="1300">
                <a:latin typeface="Arial"/>
                <a:cs typeface="Arial"/>
              </a:rPr>
              <a:t>, Hamre og </a:t>
            </a:r>
            <a:r>
              <a:rPr lang="nb-NO" sz="1300" err="1">
                <a:latin typeface="Arial"/>
                <a:cs typeface="Arial"/>
              </a:rPr>
              <a:t>Pianta</a:t>
            </a:r>
            <a:r>
              <a:rPr lang="nb-NO" sz="1300">
                <a:latin typeface="Arial"/>
                <a:cs typeface="Arial"/>
              </a:rPr>
              <a:t>, 2012) sentralt.</a:t>
            </a:r>
            <a:endParaRPr lang="en-US" sz="1300">
              <a:latin typeface="Arial"/>
              <a:cs typeface="Arial"/>
            </a:endParaRPr>
          </a:p>
          <a:p>
            <a:pPr marL="457200" lvl="1" indent="0">
              <a:spcBef>
                <a:spcPts val="0"/>
              </a:spcBef>
              <a:buNone/>
            </a:pPr>
            <a:endParaRPr lang="nb-NO" sz="1300">
              <a:latin typeface="Arial"/>
              <a:cs typeface="Arial"/>
            </a:endParaRPr>
          </a:p>
          <a:p>
            <a:pPr marL="457200" lvl="1" indent="0">
              <a:spcBef>
                <a:spcPts val="0"/>
              </a:spcBef>
              <a:buNone/>
            </a:pPr>
            <a:r>
              <a:rPr lang="nb-NO" sz="1300">
                <a:latin typeface="Arial"/>
                <a:cs typeface="Arial"/>
              </a:rPr>
              <a:t>Målet med arbeidet er å heve kvaliteten i relasjonene mellom barn og voksne. Vi jobber for at de ansatte får en felles forståelse for positivt klima, betydningen av god organisering og hvordan vi kan gi best mulig læringsstøtte i barnas utvikling.</a:t>
            </a:r>
            <a:endParaRPr lang="nb-NO" sz="1300">
              <a:latin typeface="Calibri"/>
              <a:ea typeface="Calibri"/>
              <a:cs typeface="Calibri"/>
            </a:endParaRPr>
          </a:p>
          <a:p>
            <a:pPr marL="457200" lvl="1" indent="0">
              <a:spcBef>
                <a:spcPts val="0"/>
              </a:spcBef>
              <a:buNone/>
            </a:pPr>
            <a:r>
              <a:rPr lang="nb-NO" sz="1300">
                <a:latin typeface="Arial"/>
                <a:cs typeface="Arial"/>
              </a:rPr>
              <a:t>Ved bruk av </a:t>
            </a:r>
            <a:r>
              <a:rPr lang="nb-NO" sz="1300" err="1">
                <a:latin typeface="Arial"/>
                <a:cs typeface="Arial"/>
              </a:rPr>
              <a:t>class</a:t>
            </a:r>
            <a:r>
              <a:rPr lang="nb-NO" sz="1300">
                <a:latin typeface="Arial"/>
                <a:cs typeface="Arial"/>
              </a:rPr>
              <a:t> har vi mulighet til å vurdere kvaliteten på arbeidet i egen barnehage. </a:t>
            </a:r>
            <a:endParaRPr lang="nb-NO" sz="1300">
              <a:latin typeface="Calibri"/>
              <a:ea typeface="Calibri"/>
              <a:cs typeface="Calibri"/>
            </a:endParaRPr>
          </a:p>
          <a:p>
            <a:pPr marL="457200" lvl="1" indent="0">
              <a:spcBef>
                <a:spcPts val="0"/>
              </a:spcBef>
              <a:buNone/>
            </a:pPr>
            <a:endParaRPr lang="nb-NO" sz="1300">
              <a:latin typeface="Arial"/>
              <a:ea typeface="Calibri"/>
              <a:cs typeface="Arial"/>
            </a:endParaRPr>
          </a:p>
          <a:p>
            <a:pPr marL="457200" lvl="1" indent="0">
              <a:spcBef>
                <a:spcPts val="0"/>
              </a:spcBef>
              <a:buNone/>
            </a:pPr>
            <a:r>
              <a:rPr lang="nb-NO" sz="1300">
                <a:latin typeface="Arial"/>
                <a:ea typeface="Calibri"/>
                <a:cs typeface="Arial"/>
              </a:rPr>
              <a:t>I år har vi, sammen med flere barnehager  i </a:t>
            </a:r>
            <a:endParaRPr lang="nb-NO" sz="1300">
              <a:latin typeface="Calibri"/>
              <a:ea typeface="Calibri"/>
              <a:cs typeface="Calibri"/>
            </a:endParaRPr>
          </a:p>
          <a:p>
            <a:pPr marL="457200" lvl="1" indent="0">
              <a:spcBef>
                <a:spcPts val="0"/>
              </a:spcBef>
              <a:buNone/>
            </a:pPr>
            <a:r>
              <a:rPr lang="nb-NO" sz="1300">
                <a:latin typeface="Arial"/>
                <a:ea typeface="Calibri"/>
                <a:cs typeface="Arial"/>
              </a:rPr>
              <a:t>Stjørdal, hovedfokus på dimensjonen Motorikk, som har blitt utviklet i Stjørdal kommune.</a:t>
            </a:r>
            <a:endParaRPr lang="nb-NO" sz="1300">
              <a:latin typeface="Calibri"/>
              <a:ea typeface="Calibri"/>
              <a:cs typeface="Calibri"/>
            </a:endParaRPr>
          </a:p>
          <a:p>
            <a:pPr marL="457200" lvl="1" indent="0">
              <a:spcBef>
                <a:spcPts val="0"/>
              </a:spcBef>
              <a:buNone/>
            </a:pPr>
            <a:endParaRPr lang="nb-NO" sz="1300">
              <a:latin typeface="Arial"/>
              <a:ea typeface="Calibri"/>
              <a:cs typeface="Arial"/>
            </a:endParaRPr>
          </a:p>
        </p:txBody>
      </p:sp>
      <p:sp>
        <p:nvSpPr>
          <p:cNvPr id="4" name="Plassholder for lysbildenummer 3">
            <a:extLst>
              <a:ext uri="{FF2B5EF4-FFF2-40B4-BE49-F238E27FC236}">
                <a16:creationId xmlns:a16="http://schemas.microsoft.com/office/drawing/2014/main" id="{802A58D7-2A63-DA8C-6FC1-E9DCEE49C26C}"/>
              </a:ext>
            </a:extLst>
          </p:cNvPr>
          <p:cNvSpPr>
            <a:spLocks noGrp="1"/>
          </p:cNvSpPr>
          <p:nvPr>
            <p:ph type="sldNum" sz="quarter" idx="12"/>
          </p:nvPr>
        </p:nvSpPr>
        <p:spPr/>
        <p:txBody>
          <a:bodyPr/>
          <a:lstStyle/>
          <a:p>
            <a:fld id="{42C2C5C0-A334-4447-9886-AB69801F816A}" type="slidenum">
              <a:rPr lang="nb-NO" smtClean="0"/>
              <a:pPr/>
              <a:t>13</a:t>
            </a:fld>
            <a:endParaRPr lang="nb-NO"/>
          </a:p>
        </p:txBody>
      </p:sp>
      <p:pic>
        <p:nvPicPr>
          <p:cNvPr id="5" name="Bilde 4" descr="Et bilde som inneholder tekst, skjermbilde, Font, dokument&#10;&#10;KI-generert innhold kan være feil.">
            <a:extLst>
              <a:ext uri="{FF2B5EF4-FFF2-40B4-BE49-F238E27FC236}">
                <a16:creationId xmlns:a16="http://schemas.microsoft.com/office/drawing/2014/main" id="{220226F7-75A7-7CBD-3EC6-D82478F12BF9}"/>
              </a:ext>
            </a:extLst>
          </p:cNvPr>
          <p:cNvPicPr>
            <a:picLocks noChangeAspect="1"/>
          </p:cNvPicPr>
          <p:nvPr/>
        </p:nvPicPr>
        <p:blipFill>
          <a:blip r:embed="rId2"/>
          <a:stretch>
            <a:fillRect/>
          </a:stretch>
        </p:blipFill>
        <p:spPr>
          <a:xfrm>
            <a:off x="397545" y="950645"/>
            <a:ext cx="2645350" cy="3778039"/>
          </a:xfrm>
          <a:prstGeom prst="rect">
            <a:avLst/>
          </a:prstGeom>
        </p:spPr>
      </p:pic>
      <p:sp>
        <p:nvSpPr>
          <p:cNvPr id="6" name="TekstSylinder 5">
            <a:extLst>
              <a:ext uri="{FF2B5EF4-FFF2-40B4-BE49-F238E27FC236}">
                <a16:creationId xmlns:a16="http://schemas.microsoft.com/office/drawing/2014/main" id="{D55062BD-A407-5BDE-EB79-C4B9EFBB63CE}"/>
              </a:ext>
            </a:extLst>
          </p:cNvPr>
          <p:cNvSpPr txBox="1"/>
          <p:nvPr/>
        </p:nvSpPr>
        <p:spPr>
          <a:xfrm>
            <a:off x="324197" y="4922346"/>
            <a:ext cx="6533803" cy="1200329"/>
          </a:xfrm>
          <a:prstGeom prst="rect">
            <a:avLst/>
          </a:prstGeom>
          <a:solidFill>
            <a:schemeClr val="bg1"/>
          </a:solidFill>
        </p:spPr>
        <p:txBody>
          <a:bodyPr wrap="square" lIns="91440" tIns="45720" rIns="91440" bIns="45720" rtlCol="0" anchor="t">
            <a:spAutoFit/>
          </a:bodyPr>
          <a:lstStyle/>
          <a:p>
            <a:pPr fontAlgn="base"/>
            <a:r>
              <a:rPr lang="nb-NO" sz="1200">
                <a:solidFill>
                  <a:schemeClr val="accent3">
                    <a:lumMod val="75000"/>
                  </a:schemeClr>
                </a:solidFill>
                <a:latin typeface="Arial"/>
                <a:cs typeface="Arial"/>
              </a:rPr>
              <a:t>God motorisk utvikling er viktig for å;</a:t>
            </a:r>
            <a:endParaRPr lang="nb-NO" sz="1200">
              <a:latin typeface="Arial"/>
              <a:cs typeface="Arial"/>
            </a:endParaRPr>
          </a:p>
          <a:p>
            <a:pPr marL="171450" indent="-171450" fontAlgn="base">
              <a:buFont typeface="Arial" panose="020B0604020202020204" pitchFamily="34" charset="0"/>
              <a:buChar char="•"/>
            </a:pPr>
            <a:r>
              <a:rPr lang="nb-NO" sz="1200">
                <a:latin typeface="Arial"/>
                <a:cs typeface="Arial"/>
              </a:rPr>
              <a:t>kunne videreutvikle motoriske ferdigheter, kroppsbeherskelse, koordinasjon og fysiske egenskaper</a:t>
            </a:r>
          </a:p>
          <a:p>
            <a:pPr marL="171450" indent="-171450">
              <a:buFont typeface="Arial" panose="020B0604020202020204" pitchFamily="34" charset="0"/>
              <a:buChar char="•"/>
            </a:pPr>
            <a:r>
              <a:rPr lang="nb-NO" sz="1200">
                <a:latin typeface="Arial"/>
                <a:cs typeface="Arial"/>
              </a:rPr>
              <a:t>Bidra til at barna blir kjent med kroppen sin og utvikler bevissthet om egne og andres grenser</a:t>
            </a:r>
          </a:p>
          <a:p>
            <a:pPr marL="171450" indent="-171450">
              <a:buFont typeface="Arial" panose="020B0604020202020204" pitchFamily="34" charset="0"/>
              <a:buChar char="•"/>
            </a:pPr>
            <a:r>
              <a:rPr lang="nb-NO" sz="1200">
                <a:latin typeface="Arial"/>
                <a:cs typeface="Arial"/>
              </a:rPr>
              <a:t>Skape gode vaner og handlingsmønster i tidlig alder</a:t>
            </a:r>
            <a:endParaRPr lang="nb-NO" sz="120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197FDD91-0707-DC00-DA4A-2309777E4098}"/>
              </a:ext>
            </a:extLst>
          </p:cNvPr>
          <p:cNvPicPr>
            <a:picLocks noChangeAspect="1"/>
          </p:cNvPicPr>
          <p:nvPr/>
        </p:nvPicPr>
        <p:blipFill>
          <a:blip r:embed="rId3"/>
          <a:srcRect l="-1021" t="30879" r="5555" b="1875"/>
          <a:stretch>
            <a:fillRect/>
          </a:stretch>
        </p:blipFill>
        <p:spPr>
          <a:xfrm>
            <a:off x="324197" y="6597886"/>
            <a:ext cx="6165870" cy="2010856"/>
          </a:xfrm>
          <a:prstGeom prst="rect">
            <a:avLst/>
          </a:prstGeom>
        </p:spPr>
      </p:pic>
      <p:sp>
        <p:nvSpPr>
          <p:cNvPr id="10" name="Rektangel 9">
            <a:extLst>
              <a:ext uri="{FF2B5EF4-FFF2-40B4-BE49-F238E27FC236}">
                <a16:creationId xmlns:a16="http://schemas.microsoft.com/office/drawing/2014/main" id="{5872F1FA-5C23-B25B-D03A-DA97645BB0FE}"/>
              </a:ext>
            </a:extLst>
          </p:cNvPr>
          <p:cNvSpPr/>
          <p:nvPr/>
        </p:nvSpPr>
        <p:spPr>
          <a:xfrm>
            <a:off x="121024" y="424986"/>
            <a:ext cx="6567054" cy="285066"/>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sz="2000">
                <a:solidFill>
                  <a:schemeClr val="accent3">
                    <a:lumMod val="75000"/>
                  </a:schemeClr>
                </a:solidFill>
                <a:latin typeface="Arial"/>
                <a:ea typeface="Calibri"/>
                <a:cs typeface="Arial"/>
              </a:rPr>
              <a:t>Motorikk</a:t>
            </a:r>
          </a:p>
        </p:txBody>
      </p:sp>
      <p:sp>
        <p:nvSpPr>
          <p:cNvPr id="15" name="TekstSylinder 14">
            <a:extLst>
              <a:ext uri="{FF2B5EF4-FFF2-40B4-BE49-F238E27FC236}">
                <a16:creationId xmlns:a16="http://schemas.microsoft.com/office/drawing/2014/main" id="{946737FC-C1B2-A8E1-1EC6-5B5C399B4B47}"/>
              </a:ext>
            </a:extLst>
          </p:cNvPr>
          <p:cNvSpPr txBox="1"/>
          <p:nvPr/>
        </p:nvSpPr>
        <p:spPr>
          <a:xfrm>
            <a:off x="290947" y="6320886"/>
            <a:ext cx="6567053" cy="276999"/>
          </a:xfrm>
          <a:prstGeom prst="rect">
            <a:avLst/>
          </a:prstGeom>
          <a:noFill/>
        </p:spPr>
        <p:txBody>
          <a:bodyPr wrap="square" rtlCol="0">
            <a:spAutoFit/>
          </a:bodyPr>
          <a:lstStyle/>
          <a:p>
            <a:r>
              <a:rPr lang="nb-NO" sz="1200">
                <a:solidFill>
                  <a:schemeClr val="accent3">
                    <a:lumMod val="75000"/>
                  </a:schemeClr>
                </a:solidFill>
                <a:latin typeface="Arial" panose="020B0604020202020204" pitchFamily="34" charset="0"/>
                <a:cs typeface="Arial" panose="020B0604020202020204" pitchFamily="34" charset="0"/>
              </a:rPr>
              <a:t>CLASS: Utviklingsverktøy for voksen – barn relasjon</a:t>
            </a:r>
          </a:p>
        </p:txBody>
      </p:sp>
    </p:spTree>
    <p:extLst>
      <p:ext uri="{BB962C8B-B14F-4D97-AF65-F5344CB8AC3E}">
        <p14:creationId xmlns:p14="http://schemas.microsoft.com/office/powerpoint/2010/main" val="368912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D2595095-99B6-222F-35CE-1DEAA8808D23}"/>
              </a:ext>
            </a:extLst>
          </p:cNvPr>
          <p:cNvSpPr>
            <a:spLocks noGrp="1"/>
          </p:cNvSpPr>
          <p:nvPr>
            <p:ph type="sldNum" sz="quarter" idx="12"/>
          </p:nvPr>
        </p:nvSpPr>
        <p:spPr>
          <a:xfrm>
            <a:off x="415703" y="1355045"/>
            <a:ext cx="6099397" cy="7606922"/>
          </a:xfrm>
        </p:spPr>
        <p:txBody>
          <a:bodyPr/>
          <a:lstStyle/>
          <a:p>
            <a:endParaRPr lang="nb-NO"/>
          </a:p>
          <a:p>
            <a:endParaRPr lang="nb-NO">
              <a:ea typeface="Calibri"/>
              <a:cs typeface="Calibri"/>
            </a:endParaRPr>
          </a:p>
        </p:txBody>
      </p:sp>
      <p:sp>
        <p:nvSpPr>
          <p:cNvPr id="4" name="TekstSylinder 3">
            <a:extLst>
              <a:ext uri="{FF2B5EF4-FFF2-40B4-BE49-F238E27FC236}">
                <a16:creationId xmlns:a16="http://schemas.microsoft.com/office/drawing/2014/main" id="{6CF7C751-86A1-AB5F-3AA4-8BA8B93C5AA2}"/>
              </a:ext>
            </a:extLst>
          </p:cNvPr>
          <p:cNvSpPr txBox="1"/>
          <p:nvPr/>
        </p:nvSpPr>
        <p:spPr>
          <a:xfrm>
            <a:off x="346844" y="636111"/>
            <a:ext cx="6157910" cy="52014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b-NO" sz="2000">
              <a:solidFill>
                <a:schemeClr val="accent3">
                  <a:lumMod val="75000"/>
                </a:schemeClr>
              </a:solidFill>
              <a:latin typeface="Arial"/>
              <a:ea typeface="Calibri"/>
              <a:cs typeface="Arial"/>
            </a:endParaRPr>
          </a:p>
          <a:p>
            <a:endParaRPr lang="nb-NO" sz="1200">
              <a:latin typeface="Arial"/>
              <a:ea typeface="Calibri"/>
              <a:cs typeface="Arial"/>
            </a:endParaRPr>
          </a:p>
          <a:p>
            <a:endParaRPr lang="nb-NO" sz="1200">
              <a:latin typeface="Arial"/>
              <a:ea typeface="Calibri"/>
              <a:cs typeface="Arial"/>
            </a:endParaRPr>
          </a:p>
          <a:p>
            <a:r>
              <a:rPr lang="nb-NO" sz="1200">
                <a:latin typeface="Arial"/>
                <a:ea typeface="Calibri"/>
                <a:cs typeface="Arial"/>
              </a:rPr>
              <a:t>Barnehagen er en pedagogisk virksomhet som både skal planlegges og vurderes. Målet med barnehagen som pedagogisk virksomhet, er å gi barna et tilrettelagt tilbud i tråd med barnehageloven og rammeplan. For å oppnå dette skal barnehagen være en lærende organisasjon, der barn og foresatte har rett til medvirkning i disse prosessene (RP, s.17).</a:t>
            </a:r>
            <a:endParaRPr lang="nb-NO" sz="1200">
              <a:latin typeface="Arial"/>
              <a:cs typeface="Arial"/>
            </a:endParaRPr>
          </a:p>
          <a:p>
            <a:endParaRPr lang="nb-NO" sz="1200">
              <a:latin typeface="Arial"/>
              <a:ea typeface="Calibri"/>
              <a:cs typeface="Arial"/>
            </a:endParaRPr>
          </a:p>
          <a:p>
            <a:r>
              <a:rPr lang="nb-NO" sz="1200">
                <a:latin typeface="Arial"/>
                <a:ea typeface="Calibri"/>
                <a:cs typeface="Calibri"/>
              </a:rPr>
              <a:t>Planlegging i barnehagene vil hjelpe personalet med å tenke langsiktig og systematisk, samt bidra til å gi kontinuitet og progresjon for enkeltbarn og barnegruppen. </a:t>
            </a:r>
          </a:p>
          <a:p>
            <a:r>
              <a:rPr lang="nb-NO" sz="1200">
                <a:latin typeface="Arial"/>
                <a:ea typeface="Calibri"/>
                <a:cs typeface="Calibri"/>
              </a:rPr>
              <a:t>Planleggingen baseres på kunnskap om barns trivsel og allsidige utvikling, dokumentasjon, observasjon, refleksjon, samtaler med barn og foreldre og systematisk vurdering.</a:t>
            </a:r>
          </a:p>
          <a:p>
            <a:endParaRPr lang="nb-NO" sz="1200">
              <a:latin typeface="Arial"/>
              <a:ea typeface="Calibri"/>
              <a:cs typeface="Calibri"/>
            </a:endParaRPr>
          </a:p>
          <a:p>
            <a:r>
              <a:rPr lang="nb-NO" sz="1200">
                <a:latin typeface="Arial"/>
                <a:ea typeface="Calibri"/>
                <a:cs typeface="Calibri"/>
              </a:rPr>
              <a:t>I Tussilago vurderer vi det pedagogiske arbeidet kontinuerlig. Dette gjør vi blant annet ved observasjon, og pedagogisk dokumentasjon. </a:t>
            </a:r>
          </a:p>
          <a:p>
            <a:r>
              <a:rPr lang="nb-NO" sz="1200">
                <a:latin typeface="Arial"/>
                <a:ea typeface="Calibri"/>
                <a:cs typeface="Calibri"/>
              </a:rPr>
              <a:t>Vi har et kritisk blikk på egen praksis med mål om å heve kvaliteten. I tillegg til refleksjonsarbeid i det daglige, bruker vi avdelingsmøter, personalmøter, planleggingsdager, foreldremøter </a:t>
            </a:r>
            <a:r>
              <a:rPr lang="nb-NO" sz="1200" err="1">
                <a:latin typeface="Arial"/>
                <a:ea typeface="Calibri"/>
                <a:cs typeface="Calibri"/>
              </a:rPr>
              <a:t>m.m</a:t>
            </a:r>
            <a:r>
              <a:rPr lang="nb-NO" sz="1200">
                <a:latin typeface="Arial"/>
                <a:ea typeface="Calibri"/>
                <a:cs typeface="Calibri"/>
              </a:rPr>
              <a:t> til felles refleksjon og vurdering.</a:t>
            </a:r>
          </a:p>
          <a:p>
            <a:endParaRPr lang="nb-NO" sz="1200">
              <a:latin typeface="Arial"/>
              <a:ea typeface="Calibri"/>
              <a:cs typeface="Calibri"/>
            </a:endParaRPr>
          </a:p>
          <a:p>
            <a:r>
              <a:rPr lang="nb-NO" sz="1200">
                <a:latin typeface="Arial"/>
                <a:ea typeface="Calibri"/>
                <a:cs typeface="Calibri"/>
              </a:rPr>
              <a:t>Dokumentasjonsarbeidet vi gjør, er utgangspunktet/ skaper grunnlag for refleksjon og vurdering. Sammen reflekterer vi over det pedagogiske innholdet, barns trivsel og utvikling, lek, organisering og voksenrollen. Hensikten med refleksjon er å belyse ulike perspektiver på samme sak. Åpne refleksjoner/diskusjoner der </a:t>
            </a:r>
            <a:r>
              <a:rPr lang="nb-NO" sz="1200" err="1">
                <a:latin typeface="Arial"/>
                <a:ea typeface="Calibri"/>
                <a:cs typeface="Calibri"/>
              </a:rPr>
              <a:t>f.eks</a:t>
            </a:r>
            <a:r>
              <a:rPr lang="nb-NO" sz="1200">
                <a:latin typeface="Arial"/>
                <a:ea typeface="Calibri"/>
                <a:cs typeface="Calibri"/>
              </a:rPr>
              <a:t> alle i personalet deltar, vil bidra til at personalet lærer av egen praksis og utvikler barnehagen som pedagogisk virksomhet.</a:t>
            </a:r>
          </a:p>
        </p:txBody>
      </p:sp>
      <p:sp>
        <p:nvSpPr>
          <p:cNvPr id="12" name="Rektangel 11">
            <a:extLst>
              <a:ext uri="{FF2B5EF4-FFF2-40B4-BE49-F238E27FC236}">
                <a16:creationId xmlns:a16="http://schemas.microsoft.com/office/drawing/2014/main" id="{806A2FB5-DE06-BF7C-3075-3C4ABB1D416E}"/>
              </a:ext>
            </a:extLst>
          </p:cNvPr>
          <p:cNvSpPr/>
          <p:nvPr/>
        </p:nvSpPr>
        <p:spPr>
          <a:xfrm>
            <a:off x="221287" y="6122860"/>
            <a:ext cx="6489601" cy="2154813"/>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Bilde 12" descr="Et bilde som inneholder statue, kunst, person, grunn&#10;&#10;Automatisk generert beskrivelse">
            <a:extLst>
              <a:ext uri="{FF2B5EF4-FFF2-40B4-BE49-F238E27FC236}">
                <a16:creationId xmlns:a16="http://schemas.microsoft.com/office/drawing/2014/main" id="{6C856CF7-39FE-5C64-5464-5ED90244B607}"/>
              </a:ext>
            </a:extLst>
          </p:cNvPr>
          <p:cNvPicPr>
            <a:picLocks noChangeAspect="1"/>
          </p:cNvPicPr>
          <p:nvPr/>
        </p:nvPicPr>
        <p:blipFill>
          <a:blip r:embed="rId2"/>
          <a:srcRect l="-224" t="4885" r="3399" b="21669"/>
          <a:stretch>
            <a:fillRect/>
          </a:stretch>
        </p:blipFill>
        <p:spPr>
          <a:xfrm rot="10800000" flipV="1">
            <a:off x="351698" y="6411932"/>
            <a:ext cx="1501077" cy="1589372"/>
          </a:xfrm>
          <a:prstGeom prst="rect">
            <a:avLst/>
          </a:prstGeom>
        </p:spPr>
      </p:pic>
      <p:pic>
        <p:nvPicPr>
          <p:cNvPr id="14" name="Bilde 13" descr="Et bilde som inneholder sko, utendørs, grunn, klær&#10;&#10;KI-generert innhold kan være feil.">
            <a:extLst>
              <a:ext uri="{FF2B5EF4-FFF2-40B4-BE49-F238E27FC236}">
                <a16:creationId xmlns:a16="http://schemas.microsoft.com/office/drawing/2014/main" id="{292B4E52-3D08-9D5D-6617-D95C1C31A228}"/>
              </a:ext>
            </a:extLst>
          </p:cNvPr>
          <p:cNvPicPr>
            <a:picLocks noChangeAspect="1"/>
          </p:cNvPicPr>
          <p:nvPr/>
        </p:nvPicPr>
        <p:blipFill>
          <a:blip r:embed="rId3"/>
          <a:srcRect l="1681" t="1515" r="9134" b="1515"/>
          <a:stretch>
            <a:fillRect/>
          </a:stretch>
        </p:blipFill>
        <p:spPr>
          <a:xfrm>
            <a:off x="1898148" y="6415643"/>
            <a:ext cx="1520004" cy="1568665"/>
          </a:xfrm>
          <a:prstGeom prst="rect">
            <a:avLst/>
          </a:prstGeom>
        </p:spPr>
      </p:pic>
      <p:pic>
        <p:nvPicPr>
          <p:cNvPr id="16" name="Bilde 15" descr="Et bilde som inneholder klær, gutt, lekeplass, smårolling&#10;&#10;KI-generert innhold kan være feil.">
            <a:extLst>
              <a:ext uri="{FF2B5EF4-FFF2-40B4-BE49-F238E27FC236}">
                <a16:creationId xmlns:a16="http://schemas.microsoft.com/office/drawing/2014/main" id="{AF951D44-9984-9B22-D653-41E51EB13FBA}"/>
              </a:ext>
            </a:extLst>
          </p:cNvPr>
          <p:cNvPicPr>
            <a:picLocks noChangeAspect="1"/>
          </p:cNvPicPr>
          <p:nvPr/>
        </p:nvPicPr>
        <p:blipFill>
          <a:blip r:embed="rId4"/>
          <a:srcRect l="-3349" t="10125" r="-246" b="14229"/>
          <a:stretch>
            <a:fillRect/>
          </a:stretch>
        </p:blipFill>
        <p:spPr>
          <a:xfrm>
            <a:off x="3422888" y="6430138"/>
            <a:ext cx="1604321" cy="1575195"/>
          </a:xfrm>
          <a:prstGeom prst="rect">
            <a:avLst/>
          </a:prstGeom>
        </p:spPr>
      </p:pic>
      <p:sp>
        <p:nvSpPr>
          <p:cNvPr id="3" name="Rectangle 2">
            <a:extLst>
              <a:ext uri="{FF2B5EF4-FFF2-40B4-BE49-F238E27FC236}">
                <a16:creationId xmlns:a16="http://schemas.microsoft.com/office/drawing/2014/main" id="{067EED36-CA66-78BD-502F-3037F51010C5}"/>
              </a:ext>
            </a:extLst>
          </p:cNvPr>
          <p:cNvSpPr/>
          <p:nvPr/>
        </p:nvSpPr>
        <p:spPr>
          <a:xfrm>
            <a:off x="-3842" y="437840"/>
            <a:ext cx="6860134" cy="381666"/>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000">
                <a:solidFill>
                  <a:schemeClr val="accent3">
                    <a:lumMod val="75000"/>
                  </a:schemeClr>
                </a:solidFill>
                <a:latin typeface="Arial"/>
                <a:cs typeface="Arial"/>
              </a:rPr>
              <a:t>Planlegging, refleksjon og vurdering</a:t>
            </a:r>
            <a:endParaRPr lang="en-US"/>
          </a:p>
        </p:txBody>
      </p:sp>
      <p:pic>
        <p:nvPicPr>
          <p:cNvPr id="6" name="Bilde 5" descr="Et bilde som inneholder bord, innendørs, bolle, mat&#10;&#10;KI-generert innhold kan være feil.">
            <a:extLst>
              <a:ext uri="{FF2B5EF4-FFF2-40B4-BE49-F238E27FC236}">
                <a16:creationId xmlns:a16="http://schemas.microsoft.com/office/drawing/2014/main" id="{FEB43598-3777-71E4-FBC7-C32D0B4F6D12}"/>
              </a:ext>
            </a:extLst>
          </p:cNvPr>
          <p:cNvPicPr>
            <a:picLocks noChangeAspect="1"/>
          </p:cNvPicPr>
          <p:nvPr/>
        </p:nvPicPr>
        <p:blipFill>
          <a:blip r:embed="rId5"/>
          <a:srcRect l="-2972" t="4276" r="4169" b="20175"/>
          <a:stretch>
            <a:fillRect/>
          </a:stretch>
        </p:blipFill>
        <p:spPr>
          <a:xfrm>
            <a:off x="5047154" y="6414323"/>
            <a:ext cx="1596735" cy="1565339"/>
          </a:xfrm>
          <a:prstGeom prst="rect">
            <a:avLst/>
          </a:prstGeom>
        </p:spPr>
      </p:pic>
    </p:spTree>
    <p:extLst>
      <p:ext uri="{BB962C8B-B14F-4D97-AF65-F5344CB8AC3E}">
        <p14:creationId xmlns:p14="http://schemas.microsoft.com/office/powerpoint/2010/main" val="3075366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C13DF846-6E1C-FEC1-1E5E-65DD009A9EE6}"/>
              </a:ext>
            </a:extLst>
          </p:cNvPr>
          <p:cNvSpPr/>
          <p:nvPr/>
        </p:nvSpPr>
        <p:spPr>
          <a:xfrm>
            <a:off x="4630522" y="183002"/>
            <a:ext cx="2008027" cy="8292132"/>
          </a:xfrm>
          <a:prstGeom prst="rect">
            <a:avLst/>
          </a:prstGeom>
          <a:solidFill>
            <a:srgbClr val="FADE89"/>
          </a:solidFill>
          <a:ln>
            <a:solidFill>
              <a:srgbClr val="FADE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Plassholder for lysbildenummer 1"/>
          <p:cNvSpPr>
            <a:spLocks noGrp="1"/>
          </p:cNvSpPr>
          <p:nvPr>
            <p:ph type="sldNum" sz="quarter" idx="12"/>
          </p:nvPr>
        </p:nvSpPr>
        <p:spPr/>
        <p:txBody>
          <a:bodyPr/>
          <a:lstStyle/>
          <a:p>
            <a:fld id="{42C2C5C0-A334-4447-9886-AB69801F816A}" type="slidenum">
              <a:rPr lang="nb-NO" smtClean="0"/>
              <a:pPr/>
              <a:t>15</a:t>
            </a:fld>
            <a:endParaRPr lang="nb-NO"/>
          </a:p>
        </p:txBody>
      </p:sp>
      <p:sp>
        <p:nvSpPr>
          <p:cNvPr id="8" name="TekstSylinder 7">
            <a:extLst>
              <a:ext uri="{FF2B5EF4-FFF2-40B4-BE49-F238E27FC236}">
                <a16:creationId xmlns:a16="http://schemas.microsoft.com/office/drawing/2014/main" id="{9181DCB1-1E3F-459B-CDED-D10D77722EB1}"/>
              </a:ext>
            </a:extLst>
          </p:cNvPr>
          <p:cNvSpPr txBox="1"/>
          <p:nvPr/>
        </p:nvSpPr>
        <p:spPr>
          <a:xfrm>
            <a:off x="261135" y="1647014"/>
            <a:ext cx="4293865" cy="861774"/>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000" i="1">
                <a:latin typeface="Arial"/>
                <a:ea typeface="Calibri"/>
                <a:cs typeface="Calibri"/>
              </a:rPr>
              <a:t>"Dokumentasjon er en kollegial arbeidsmåte som bidrar til at barnehagen blir en lærende organisasjon og henger særlig sammen med kapittel 7 og 8 i rammeplan for barnehagens innhold og oppgaver som tar for seg barnehagen som pedagogisk virksomhet og barnehagens arbeidsmåter»</a:t>
            </a:r>
            <a:br>
              <a:rPr lang="nb-NO" sz="1000" i="1">
                <a:latin typeface="Arial"/>
                <a:ea typeface="Calibri"/>
                <a:cs typeface="Calibri"/>
              </a:rPr>
            </a:br>
            <a:r>
              <a:rPr lang="nb-NO" sz="1000">
                <a:latin typeface="Arial"/>
                <a:ea typeface="Calibri"/>
                <a:cs typeface="Calibri"/>
              </a:rPr>
              <a:t>(RP, 17)</a:t>
            </a:r>
          </a:p>
        </p:txBody>
      </p:sp>
      <p:sp>
        <p:nvSpPr>
          <p:cNvPr id="7" name="TekstSylinder 6">
            <a:extLst>
              <a:ext uri="{FF2B5EF4-FFF2-40B4-BE49-F238E27FC236}">
                <a16:creationId xmlns:a16="http://schemas.microsoft.com/office/drawing/2014/main" id="{42D8FF5E-8AF2-7EC2-0B6F-5309A0D3E964}"/>
              </a:ext>
            </a:extLst>
          </p:cNvPr>
          <p:cNvSpPr txBox="1"/>
          <p:nvPr/>
        </p:nvSpPr>
        <p:spPr>
          <a:xfrm>
            <a:off x="267651" y="340952"/>
            <a:ext cx="6373132" cy="1969770"/>
          </a:xfrm>
          <a:prstGeom prst="rect">
            <a:avLst/>
          </a:prstGeom>
          <a:noFill/>
        </p:spPr>
        <p:txBody>
          <a:bodyPr wrap="square" lIns="91440" tIns="45720" rIns="91440" bIns="45720" rtlCol="0" anchor="t">
            <a:spAutoFit/>
          </a:bodyPr>
          <a:lstStyle/>
          <a:p>
            <a:endParaRPr lang="nb-NO" sz="2000">
              <a:solidFill>
                <a:schemeClr val="accent3">
                  <a:lumMod val="75000"/>
                </a:schemeClr>
              </a:solidFill>
              <a:latin typeface="Arial"/>
              <a:cs typeface="Arial"/>
            </a:endParaRPr>
          </a:p>
          <a:p>
            <a:endParaRPr lang="nb-NO" sz="1200">
              <a:latin typeface="Arial" panose="020B0604020202020204" pitchFamily="34" charset="0"/>
              <a:cs typeface="Arial" panose="020B0604020202020204" pitchFamily="34" charset="0"/>
            </a:endParaRPr>
          </a:p>
          <a:p>
            <a:r>
              <a:rPr lang="nb-NO" sz="1200">
                <a:latin typeface="Arial"/>
                <a:cs typeface="Arial"/>
              </a:rPr>
              <a:t>Vi har økt fokus på pedagogisk dokumentasjon i praksis, og vi mener det er viktig at hele personalet er inkludert i dette arbeidet. Pedagogisk dokumentasjon er en arbeidsmåte som handler om å gjøre pedagogisk arbeid synlig og åpent for tolkning, dialog, diskusjon, og innsikt.</a:t>
            </a:r>
          </a:p>
          <a:p>
            <a:endParaRPr lang="nb-NO" sz="1200" b="1">
              <a:solidFill>
                <a:srgbClr val="FF0000"/>
              </a:solidFill>
              <a:latin typeface="Arial" panose="020B0604020202020204" pitchFamily="34" charset="0"/>
              <a:cs typeface="Arial" panose="020B0604020202020204" pitchFamily="34" charset="0"/>
            </a:endParaRPr>
          </a:p>
          <a:p>
            <a:endParaRPr lang="nb-NO" sz="1200" b="1">
              <a:solidFill>
                <a:srgbClr val="FF0000"/>
              </a:solidFill>
              <a:latin typeface="Arial" panose="020B0604020202020204" pitchFamily="34" charset="0"/>
              <a:cs typeface="Arial" panose="020B0604020202020204" pitchFamily="34" charset="0"/>
            </a:endParaRPr>
          </a:p>
          <a:p>
            <a:endParaRPr lang="nb-NO"/>
          </a:p>
        </p:txBody>
      </p:sp>
      <p:sp>
        <p:nvSpPr>
          <p:cNvPr id="9" name="TekstSylinder 8">
            <a:extLst>
              <a:ext uri="{FF2B5EF4-FFF2-40B4-BE49-F238E27FC236}">
                <a16:creationId xmlns:a16="http://schemas.microsoft.com/office/drawing/2014/main" id="{D4CE8C67-DAED-BB6D-476C-AA07D285D01C}"/>
              </a:ext>
            </a:extLst>
          </p:cNvPr>
          <p:cNvSpPr txBox="1"/>
          <p:nvPr/>
        </p:nvSpPr>
        <p:spPr>
          <a:xfrm>
            <a:off x="261134" y="2538858"/>
            <a:ext cx="4306090" cy="6678751"/>
          </a:xfrm>
          <a:prstGeom prst="rect">
            <a:avLst/>
          </a:prstGeom>
          <a:noFill/>
        </p:spPr>
        <p:txBody>
          <a:bodyPr wrap="square" lIns="91440" tIns="45720" rIns="91440" bIns="45720" rtlCol="0" anchor="t">
            <a:spAutoFit/>
          </a:bodyPr>
          <a:lstStyle/>
          <a:p>
            <a:r>
              <a:rPr lang="nb-NO" sz="1400">
                <a:solidFill>
                  <a:schemeClr val="accent3">
                    <a:lumMod val="75000"/>
                  </a:schemeClr>
                </a:solidFill>
                <a:latin typeface="Arial"/>
                <a:cs typeface="Arial"/>
              </a:rPr>
              <a:t>Når blir dokumentasjon pedagogisk dokumentasjon?</a:t>
            </a:r>
          </a:p>
          <a:p>
            <a:endParaRPr lang="nb-NO"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nb-NO" sz="1200">
                <a:latin typeface="Arial"/>
                <a:cs typeface="Arial"/>
              </a:rPr>
              <a:t>Når man aktivt bruker dokumentasjonen til å videreutvikle den pedagogiske praksisen</a:t>
            </a:r>
            <a:br>
              <a:rPr lang="nb-NO" sz="1200">
                <a:latin typeface="Arial" panose="020B0604020202020204" pitchFamily="34" charset="0"/>
                <a:cs typeface="Arial" panose="020B0604020202020204" pitchFamily="34" charset="0"/>
              </a:rPr>
            </a:br>
            <a:endParaRPr lang="nb-NO"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nb-NO" sz="1200">
                <a:latin typeface="Arial"/>
                <a:cs typeface="Arial"/>
              </a:rPr>
              <a:t>Når dokumentasjonen gjøres til gjenstand for dialog og refleksjon i personalgruppa og barnegruppa </a:t>
            </a:r>
            <a:br>
              <a:rPr lang="nb-NO" sz="1200">
                <a:latin typeface="Arial" panose="020B0604020202020204" pitchFamily="34" charset="0"/>
                <a:cs typeface="Arial" panose="020B0604020202020204" pitchFamily="34" charset="0"/>
              </a:rPr>
            </a:br>
            <a:endParaRPr lang="nb-NO"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nb-NO" sz="1200">
                <a:latin typeface="Arial"/>
                <a:cs typeface="Arial"/>
              </a:rPr>
              <a:t>Når dokumentasjonen løftes fram og blir gjort til dialog og refleksjon omkring barns læringsprosesser</a:t>
            </a:r>
          </a:p>
          <a:p>
            <a:pPr marL="171450" indent="-171450">
              <a:buFont typeface="Arial" panose="020B0604020202020204" pitchFamily="34" charset="0"/>
              <a:buChar char="•"/>
            </a:pPr>
            <a:endParaRPr lang="nb-NO" sz="1200">
              <a:latin typeface="Arial" panose="020B0604020202020204" pitchFamily="34" charset="0"/>
              <a:cs typeface="Arial" panose="020B0604020202020204" pitchFamily="34" charset="0"/>
            </a:endParaRPr>
          </a:p>
          <a:p>
            <a:r>
              <a:rPr lang="nb-NO" sz="1200">
                <a:latin typeface="Arial"/>
                <a:cs typeface="Arial"/>
              </a:rPr>
              <a:t>Den største utfordringen er å systematisere dokumentasjonen og bruke den i arbeidet med å utvikle den pedagogiske praksisen. I det øyeblikket dokumentasjonen tjener et slikt formål, kan vi referere til den som pedagogisk dokumentasjon</a:t>
            </a:r>
          </a:p>
          <a:p>
            <a:endParaRPr lang="nb-NO" sz="1200">
              <a:solidFill>
                <a:schemeClr val="accent3">
                  <a:lumMod val="75000"/>
                </a:schemeClr>
              </a:solidFill>
              <a:latin typeface="Arial" panose="020B0604020202020204" pitchFamily="34" charset="0"/>
              <a:cs typeface="Arial" pitchFamily="34" charset="0"/>
            </a:endParaRPr>
          </a:p>
          <a:p>
            <a:r>
              <a:rPr lang="nb-NO" sz="1400">
                <a:solidFill>
                  <a:schemeClr val="accent3">
                    <a:lumMod val="75000"/>
                  </a:schemeClr>
                </a:solidFill>
                <a:latin typeface="Arial"/>
                <a:cs typeface="Arial"/>
              </a:rPr>
              <a:t>Hva dokumenterer vi og hva reflekterer vi rundt med utgangspunkt i dokumentasjonen?</a:t>
            </a:r>
            <a:br>
              <a:rPr lang="nb-NO" sz="1200">
                <a:latin typeface="Arial" panose="020B0604020202020204" pitchFamily="34" charset="0"/>
                <a:cs typeface="Arial" pitchFamily="34" charset="0"/>
              </a:rPr>
            </a:br>
            <a:br>
              <a:rPr lang="nb-NO" sz="1200">
                <a:latin typeface="Arial" panose="020B0604020202020204" pitchFamily="34" charset="0"/>
                <a:cs typeface="Arial" pitchFamily="34" charset="0"/>
              </a:rPr>
            </a:br>
            <a:r>
              <a:rPr lang="nb-NO" sz="1200">
                <a:latin typeface="Arial"/>
                <a:ea typeface="Calibri"/>
                <a:cs typeface="Arial"/>
              </a:rPr>
              <a:t>Hver avdeling lager en logg/arbeidsdokument i PowerPoint som synliggjør det arbeidet vi gjør i forhold til målet i årsplanen. Dokumentasjonen skal også vise progresjonen i arbeidet med barna. </a:t>
            </a:r>
            <a:endParaRPr lang="nb-NO" sz="1200">
              <a:solidFill>
                <a:srgbClr val="77933C"/>
              </a:solidFill>
              <a:latin typeface="Arial"/>
              <a:ea typeface="Calibri"/>
              <a:cs typeface="Arial"/>
            </a:endParaRPr>
          </a:p>
          <a:p>
            <a:r>
              <a:rPr lang="nb-NO" sz="1200">
                <a:latin typeface="Arial"/>
                <a:ea typeface="Calibri"/>
                <a:cs typeface="Arial"/>
              </a:rPr>
              <a:t>Alle barn skal kunne oppleve progresjon i sin hverdag og det må legges til rette for det gjennom valg av pedagogisk innhold, arbeidsmåter, materialer og utforming av fysisk miljø. I arbeidet sammen med barna, oppdager vi stadig at det finnes flere sannheter, det handler om øyne som ser, holdninger og hvor man er i situasjonen osv. Vi ønsker en delingskultur der vi reflekterer, for nettopp å oppdage flere vinklinger og muligheter til veien videre. Barnets stemme er av vesentlig betydning i dette arbeidet</a:t>
            </a:r>
            <a:endParaRPr lang="nb-NO" sz="1200">
              <a:solidFill>
                <a:schemeClr val="accent3">
                  <a:lumMod val="75000"/>
                </a:schemeClr>
              </a:solidFill>
              <a:latin typeface="Arial"/>
              <a:cs typeface="Arial"/>
            </a:endParaRPr>
          </a:p>
          <a:p>
            <a:pPr marL="171450" indent="-171450">
              <a:buFont typeface="Arial" panose="020B0604020202020204" pitchFamily="34" charset="0"/>
              <a:buChar char="•"/>
            </a:pPr>
            <a:endParaRPr lang="nb-NO" sz="1200">
              <a:latin typeface="Arial" panose="020B0604020202020204" pitchFamily="34" charset="0"/>
              <a:cs typeface="Arial" pitchFamily="34" charset="0"/>
            </a:endParaRPr>
          </a:p>
        </p:txBody>
      </p:sp>
      <p:pic>
        <p:nvPicPr>
          <p:cNvPr id="12" name="Bilde 11">
            <a:extLst>
              <a:ext uri="{FF2B5EF4-FFF2-40B4-BE49-F238E27FC236}">
                <a16:creationId xmlns:a16="http://schemas.microsoft.com/office/drawing/2014/main" id="{821C144D-64DE-73DE-3A6E-B3C8A2CF9171}"/>
              </a:ext>
            </a:extLst>
          </p:cNvPr>
          <p:cNvPicPr>
            <a:picLocks noChangeAspect="1"/>
          </p:cNvPicPr>
          <p:nvPr/>
        </p:nvPicPr>
        <p:blipFill>
          <a:blip r:embed="rId2" cstate="print">
            <a:extLst>
              <a:ext uri="{28A0092B-C50C-407E-A947-70E740481C1C}">
                <a14:useLocalDpi xmlns:a14="http://schemas.microsoft.com/office/drawing/2010/main" val="0"/>
              </a:ext>
            </a:extLst>
          </a:blip>
          <a:srcRect b="11697"/>
          <a:stretch>
            <a:fillRect/>
          </a:stretch>
        </p:blipFill>
        <p:spPr>
          <a:xfrm>
            <a:off x="4700409" y="1631886"/>
            <a:ext cx="1865491" cy="2076540"/>
          </a:xfrm>
          <a:prstGeom prst="rect">
            <a:avLst/>
          </a:prstGeom>
        </p:spPr>
      </p:pic>
      <p:pic>
        <p:nvPicPr>
          <p:cNvPr id="16" name="Bilde 15">
            <a:extLst>
              <a:ext uri="{FF2B5EF4-FFF2-40B4-BE49-F238E27FC236}">
                <a16:creationId xmlns:a16="http://schemas.microsoft.com/office/drawing/2014/main" id="{0D19E04E-1CE9-87F1-2653-C072D306E7E3}"/>
              </a:ext>
            </a:extLst>
          </p:cNvPr>
          <p:cNvPicPr>
            <a:picLocks noChangeAspect="1"/>
          </p:cNvPicPr>
          <p:nvPr/>
        </p:nvPicPr>
        <p:blipFill>
          <a:blip r:embed="rId3" cstate="print">
            <a:extLst>
              <a:ext uri="{28A0092B-C50C-407E-A947-70E740481C1C}">
                <a14:useLocalDpi xmlns:a14="http://schemas.microsoft.com/office/drawing/2010/main" val="0"/>
              </a:ext>
            </a:extLst>
          </a:blip>
          <a:srcRect l="28007" t="2145" r="1909" b="29700"/>
          <a:stretch>
            <a:fillRect/>
          </a:stretch>
        </p:blipFill>
        <p:spPr>
          <a:xfrm>
            <a:off x="4700409" y="3790346"/>
            <a:ext cx="1865491" cy="2257253"/>
          </a:xfrm>
          <a:prstGeom prst="rect">
            <a:avLst/>
          </a:prstGeom>
        </p:spPr>
      </p:pic>
      <p:pic>
        <p:nvPicPr>
          <p:cNvPr id="18" name="Bilde 17" descr="Et bilde som inneholder grunn, utendørs, person, vann&#10;&#10;KI-generert innhold kan være feil.">
            <a:extLst>
              <a:ext uri="{FF2B5EF4-FFF2-40B4-BE49-F238E27FC236}">
                <a16:creationId xmlns:a16="http://schemas.microsoft.com/office/drawing/2014/main" id="{9CD91718-965C-7BEC-6382-66E2D60C35E5}"/>
              </a:ext>
            </a:extLst>
          </p:cNvPr>
          <p:cNvPicPr>
            <a:picLocks noChangeAspect="1"/>
          </p:cNvPicPr>
          <p:nvPr/>
        </p:nvPicPr>
        <p:blipFill>
          <a:blip r:embed="rId4" cstate="print">
            <a:extLst>
              <a:ext uri="{28A0092B-C50C-407E-A947-70E740481C1C}">
                <a14:useLocalDpi xmlns:a14="http://schemas.microsoft.com/office/drawing/2010/main" val="0"/>
              </a:ext>
            </a:extLst>
          </a:blip>
          <a:srcRect t="15363"/>
          <a:stretch>
            <a:fillRect/>
          </a:stretch>
        </p:blipFill>
        <p:spPr>
          <a:xfrm>
            <a:off x="4700409" y="6168890"/>
            <a:ext cx="1865491" cy="2105180"/>
          </a:xfrm>
          <a:prstGeom prst="rect">
            <a:avLst/>
          </a:prstGeom>
        </p:spPr>
      </p:pic>
      <p:sp>
        <p:nvSpPr>
          <p:cNvPr id="4" name="Rectangle 2">
            <a:extLst>
              <a:ext uri="{FF2B5EF4-FFF2-40B4-BE49-F238E27FC236}">
                <a16:creationId xmlns:a16="http://schemas.microsoft.com/office/drawing/2014/main" id="{6AECDAD8-82F2-9B76-6640-B2F313B29453}"/>
              </a:ext>
            </a:extLst>
          </p:cNvPr>
          <p:cNvSpPr/>
          <p:nvPr/>
        </p:nvSpPr>
        <p:spPr>
          <a:xfrm>
            <a:off x="265098" y="340044"/>
            <a:ext cx="6493397" cy="393890"/>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sz="2000">
                <a:solidFill>
                  <a:schemeClr val="accent3">
                    <a:lumMod val="75000"/>
                  </a:schemeClr>
                </a:solidFill>
                <a:latin typeface="Arial"/>
                <a:cs typeface="Arial"/>
              </a:rPr>
              <a:t>Pedagogisk dokumentasjon</a:t>
            </a:r>
            <a:endParaRPr lang="nb-NO"/>
          </a:p>
        </p:txBody>
      </p:sp>
    </p:spTree>
    <p:extLst>
      <p:ext uri="{BB962C8B-B14F-4D97-AF65-F5344CB8AC3E}">
        <p14:creationId xmlns:p14="http://schemas.microsoft.com/office/powerpoint/2010/main" val="2160360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B997A-D1BB-AD94-273C-7444B7145C68}"/>
            </a:ext>
          </a:extLst>
        </p:cNvPr>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55EC2A34-272E-D334-6B79-98417464F299}"/>
              </a:ext>
            </a:extLst>
          </p:cNvPr>
          <p:cNvSpPr>
            <a:spLocks noGrp="1"/>
          </p:cNvSpPr>
          <p:nvPr>
            <p:ph type="sldNum" sz="quarter" idx="12"/>
          </p:nvPr>
        </p:nvSpPr>
        <p:spPr/>
        <p:txBody>
          <a:bodyPr/>
          <a:lstStyle/>
          <a:p>
            <a:fld id="{42C2C5C0-A334-4447-9886-AB69801F816A}" type="slidenum">
              <a:rPr lang="nb-NO" smtClean="0"/>
              <a:pPr/>
              <a:t>16</a:t>
            </a:fld>
            <a:endParaRPr lang="nb-NO"/>
          </a:p>
        </p:txBody>
      </p:sp>
      <p:sp>
        <p:nvSpPr>
          <p:cNvPr id="9" name="Rektangel 8">
            <a:extLst>
              <a:ext uri="{FF2B5EF4-FFF2-40B4-BE49-F238E27FC236}">
                <a16:creationId xmlns:a16="http://schemas.microsoft.com/office/drawing/2014/main" id="{146EAD54-9845-53DB-D7C9-8DF0F0E1D640}"/>
              </a:ext>
            </a:extLst>
          </p:cNvPr>
          <p:cNvSpPr/>
          <p:nvPr/>
        </p:nvSpPr>
        <p:spPr>
          <a:xfrm>
            <a:off x="-1222" y="611239"/>
            <a:ext cx="6860444" cy="480659"/>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a:solidFill>
                  <a:schemeClr val="accent3">
                    <a:lumMod val="75000"/>
                  </a:schemeClr>
                </a:solidFill>
                <a:latin typeface="Arial"/>
                <a:ea typeface="Calibri"/>
                <a:cs typeface="Arial"/>
              </a:rPr>
              <a:t>Tradisjoner og arrangement</a:t>
            </a:r>
            <a:endParaRPr lang="nb-NO">
              <a:solidFill>
                <a:schemeClr val="accent3">
                  <a:lumMod val="75000"/>
                </a:schemeClr>
              </a:solidFill>
              <a:latin typeface="Arial" panose="020B0604020202020204" pitchFamily="34" charset="0"/>
              <a:ea typeface="Calibri"/>
              <a:cs typeface="Arial" panose="020B0604020202020204" pitchFamily="34" charset="0"/>
            </a:endParaRPr>
          </a:p>
        </p:txBody>
      </p:sp>
      <p:graphicFrame>
        <p:nvGraphicFramePr>
          <p:cNvPr id="3" name="Tabell 2">
            <a:extLst>
              <a:ext uri="{FF2B5EF4-FFF2-40B4-BE49-F238E27FC236}">
                <a16:creationId xmlns:a16="http://schemas.microsoft.com/office/drawing/2014/main" id="{415D888B-66FE-1865-EA60-197AEC1A95FC}"/>
              </a:ext>
            </a:extLst>
          </p:cNvPr>
          <p:cNvGraphicFramePr>
            <a:graphicFrameLocks noGrp="1"/>
          </p:cNvGraphicFramePr>
          <p:nvPr>
            <p:extLst>
              <p:ext uri="{D42A27DB-BD31-4B8C-83A1-F6EECF244321}">
                <p14:modId xmlns:p14="http://schemas.microsoft.com/office/powerpoint/2010/main" val="507643158"/>
              </p:ext>
            </p:extLst>
          </p:nvPr>
        </p:nvGraphicFramePr>
        <p:xfrm>
          <a:off x="549933" y="1714500"/>
          <a:ext cx="5772154" cy="6491748"/>
        </p:xfrm>
        <a:graphic>
          <a:graphicData uri="http://schemas.openxmlformats.org/drawingml/2006/table">
            <a:tbl>
              <a:tblPr firstRow="1" firstCol="1">
                <a:tableStyleId>{5C22544A-7EE6-4342-B048-85BDC9FD1C3A}</a:tableStyleId>
              </a:tblPr>
              <a:tblGrid>
                <a:gridCol w="1783686">
                  <a:extLst>
                    <a:ext uri="{9D8B030D-6E8A-4147-A177-3AD203B41FA5}">
                      <a16:colId xmlns:a16="http://schemas.microsoft.com/office/drawing/2014/main" val="217196172"/>
                    </a:ext>
                  </a:extLst>
                </a:gridCol>
                <a:gridCol w="3988468">
                  <a:extLst>
                    <a:ext uri="{9D8B030D-6E8A-4147-A177-3AD203B41FA5}">
                      <a16:colId xmlns:a16="http://schemas.microsoft.com/office/drawing/2014/main" val="3107769965"/>
                    </a:ext>
                  </a:extLst>
                </a:gridCol>
              </a:tblGrid>
              <a:tr h="253956">
                <a:tc gridSpan="2">
                  <a:txBody>
                    <a:bodyPr/>
                    <a:lstStyle/>
                    <a:p>
                      <a:pPr algn="ctr">
                        <a:lnSpc>
                          <a:spcPct val="116000"/>
                        </a:lnSpc>
                        <a:spcAft>
                          <a:spcPts val="800"/>
                        </a:spcAft>
                        <a:buNone/>
                      </a:pPr>
                      <a:r>
                        <a:rPr lang="nb-NO" sz="1200">
                          <a:solidFill>
                            <a:schemeClr val="tx1"/>
                          </a:solidFill>
                          <a:effectLst/>
                        </a:rPr>
                        <a:t>Viktige datoer</a:t>
                      </a:r>
                      <a:endParaRPr lang="nb-NO" sz="1200">
                        <a:solidFill>
                          <a:schemeClr val="tx1"/>
                        </a:solidFill>
                        <a:effectLst/>
                        <a:latin typeface="Aptos"/>
                        <a:ea typeface="Aptos" panose="020B0004020202020204" pitchFamily="34" charset="0"/>
                        <a:cs typeface="Times New Roman"/>
                      </a:endParaRPr>
                    </a:p>
                  </a:txBody>
                  <a:tcPr marL="67915" marR="67915" marT="0" marB="0">
                    <a:solidFill>
                      <a:srgbClr val="FADE89"/>
                    </a:solidFill>
                  </a:tcPr>
                </a:tc>
                <a:tc hMerge="1">
                  <a:txBody>
                    <a:bodyPr/>
                    <a:lstStyle/>
                    <a:p>
                      <a:endParaRPr lang="nb-NO"/>
                    </a:p>
                  </a:txBody>
                  <a:tcPr/>
                </a:tc>
                <a:extLst>
                  <a:ext uri="{0D108BD9-81ED-4DB2-BD59-A6C34878D82A}">
                    <a16:rowId xmlns:a16="http://schemas.microsoft.com/office/drawing/2014/main" val="484126524"/>
                  </a:ext>
                </a:extLst>
              </a:tr>
              <a:tr h="253956">
                <a:tc>
                  <a:txBody>
                    <a:bodyPr/>
                    <a:lstStyle/>
                    <a:p>
                      <a:pPr>
                        <a:lnSpc>
                          <a:spcPct val="116000"/>
                        </a:lnSpc>
                        <a:spcAft>
                          <a:spcPts val="800"/>
                        </a:spcAft>
                        <a:buNone/>
                      </a:pPr>
                      <a:r>
                        <a:rPr lang="nb-NO" sz="1200">
                          <a:solidFill>
                            <a:schemeClr val="tx1"/>
                          </a:solidFill>
                          <a:effectLst/>
                        </a:rPr>
                        <a:t>15.8</a:t>
                      </a:r>
                      <a:endParaRPr lang="nb-NO" sz="1200">
                        <a:solidFill>
                          <a:schemeClr val="tx1"/>
                        </a:solidFill>
                        <a:effectLst/>
                        <a:latin typeface="Aptos"/>
                        <a:ea typeface="Aptos" panose="020B0004020202020204" pitchFamily="34" charset="0"/>
                        <a:cs typeface="Times New Roman"/>
                      </a:endParaRPr>
                    </a:p>
                  </a:txBody>
                  <a:tcPr marL="67915" marR="67915" marT="0" marB="0">
                    <a:solidFill>
                      <a:srgbClr val="FADE89"/>
                    </a:solidFill>
                  </a:tcPr>
                </a:tc>
                <a:tc>
                  <a:txBody>
                    <a:bodyPr/>
                    <a:lstStyle/>
                    <a:p>
                      <a:pPr>
                        <a:lnSpc>
                          <a:spcPct val="116000"/>
                        </a:lnSpc>
                        <a:spcAft>
                          <a:spcPts val="800"/>
                        </a:spcAft>
                        <a:buNone/>
                      </a:pPr>
                      <a:r>
                        <a:rPr lang="nb-NO" sz="1200">
                          <a:effectLst/>
                        </a:rPr>
                        <a:t>Planleggingsdag</a:t>
                      </a:r>
                      <a:endParaRPr lang="nb-NO" sz="1200">
                        <a:effectLst/>
                        <a:latin typeface="Aptos" panose="020B0004020202020204" pitchFamily="34" charset="0"/>
                        <a:ea typeface="Aptos" panose="020B0004020202020204" pitchFamily="34" charset="0"/>
                        <a:cs typeface="Times New Roman" panose="02020603050405020304" pitchFamily="18" charset="0"/>
                      </a:endParaRPr>
                    </a:p>
                  </a:txBody>
                  <a:tcPr marL="67915" marR="67915" marT="0" marB="0">
                    <a:solidFill>
                      <a:schemeClr val="accent3">
                        <a:lumMod val="20000"/>
                        <a:lumOff val="80000"/>
                      </a:schemeClr>
                    </a:solidFill>
                  </a:tcPr>
                </a:tc>
                <a:extLst>
                  <a:ext uri="{0D108BD9-81ED-4DB2-BD59-A6C34878D82A}">
                    <a16:rowId xmlns:a16="http://schemas.microsoft.com/office/drawing/2014/main" val="3277130351"/>
                  </a:ext>
                </a:extLst>
              </a:tr>
              <a:tr h="253956">
                <a:tc>
                  <a:txBody>
                    <a:bodyPr/>
                    <a:lstStyle/>
                    <a:p>
                      <a:pPr>
                        <a:lnSpc>
                          <a:spcPct val="116000"/>
                        </a:lnSpc>
                        <a:spcAft>
                          <a:spcPts val="800"/>
                        </a:spcAft>
                        <a:buNone/>
                      </a:pPr>
                      <a:r>
                        <a:rPr lang="nb-NO" sz="1200">
                          <a:solidFill>
                            <a:schemeClr val="tx1"/>
                          </a:solidFill>
                          <a:effectLst/>
                        </a:rPr>
                        <a:t>05.09</a:t>
                      </a:r>
                      <a:endParaRPr lang="nb-NO" sz="1200">
                        <a:solidFill>
                          <a:schemeClr val="tx1"/>
                        </a:solidFill>
                        <a:effectLst/>
                        <a:latin typeface="Aptos"/>
                        <a:ea typeface="Aptos" panose="020B0004020202020204" pitchFamily="34" charset="0"/>
                        <a:cs typeface="Times New Roman"/>
                      </a:endParaRPr>
                    </a:p>
                  </a:txBody>
                  <a:tcPr marL="67915" marR="67915" marT="0" marB="0">
                    <a:solidFill>
                      <a:srgbClr val="FADE89"/>
                    </a:solidFill>
                  </a:tcPr>
                </a:tc>
                <a:tc>
                  <a:txBody>
                    <a:bodyPr/>
                    <a:lstStyle/>
                    <a:p>
                      <a:pPr>
                        <a:lnSpc>
                          <a:spcPct val="116000"/>
                        </a:lnSpc>
                        <a:spcAft>
                          <a:spcPts val="800"/>
                        </a:spcAft>
                        <a:buNone/>
                      </a:pPr>
                      <a:r>
                        <a:rPr lang="nb-NO" sz="1200">
                          <a:effectLst/>
                        </a:rPr>
                        <a:t>Foreldrekaffe</a:t>
                      </a:r>
                      <a:endParaRPr lang="nb-NO" sz="1200">
                        <a:effectLst/>
                        <a:latin typeface="Aptos" panose="020B0004020202020204" pitchFamily="34" charset="0"/>
                        <a:ea typeface="Aptos" panose="020B0004020202020204" pitchFamily="34" charset="0"/>
                        <a:cs typeface="Times New Roman" panose="02020603050405020304" pitchFamily="18" charset="0"/>
                      </a:endParaRPr>
                    </a:p>
                  </a:txBody>
                  <a:tcPr marL="67915" marR="67915" marT="0" marB="0">
                    <a:solidFill>
                      <a:schemeClr val="accent3">
                        <a:lumMod val="20000"/>
                        <a:lumOff val="80000"/>
                      </a:schemeClr>
                    </a:solidFill>
                  </a:tcPr>
                </a:tc>
                <a:extLst>
                  <a:ext uri="{0D108BD9-81ED-4DB2-BD59-A6C34878D82A}">
                    <a16:rowId xmlns:a16="http://schemas.microsoft.com/office/drawing/2014/main" val="1782687186"/>
                  </a:ext>
                </a:extLst>
              </a:tr>
              <a:tr h="253956">
                <a:tc>
                  <a:txBody>
                    <a:bodyPr/>
                    <a:lstStyle/>
                    <a:p>
                      <a:pPr>
                        <a:lnSpc>
                          <a:spcPct val="116000"/>
                        </a:lnSpc>
                        <a:spcAft>
                          <a:spcPts val="800"/>
                        </a:spcAft>
                        <a:buNone/>
                      </a:pPr>
                      <a:r>
                        <a:rPr lang="nb-NO" sz="1200">
                          <a:solidFill>
                            <a:schemeClr val="tx1"/>
                          </a:solidFill>
                          <a:effectLst/>
                        </a:rPr>
                        <a:t>Uke 38 og 39</a:t>
                      </a:r>
                      <a:endParaRPr lang="nb-NO" sz="1200">
                        <a:solidFill>
                          <a:schemeClr val="tx1"/>
                        </a:solidFill>
                        <a:effectLst/>
                        <a:latin typeface="Aptos"/>
                        <a:ea typeface="Aptos" panose="020B0004020202020204" pitchFamily="34" charset="0"/>
                        <a:cs typeface="Times New Roman"/>
                      </a:endParaRPr>
                    </a:p>
                  </a:txBody>
                  <a:tcPr marL="67915" marR="67915" marT="0" marB="0">
                    <a:solidFill>
                      <a:srgbClr val="FADE89"/>
                    </a:solidFill>
                  </a:tcPr>
                </a:tc>
                <a:tc>
                  <a:txBody>
                    <a:bodyPr/>
                    <a:lstStyle/>
                    <a:p>
                      <a:pPr>
                        <a:lnSpc>
                          <a:spcPct val="116000"/>
                        </a:lnSpc>
                        <a:spcAft>
                          <a:spcPts val="800"/>
                        </a:spcAft>
                        <a:buNone/>
                      </a:pPr>
                      <a:r>
                        <a:rPr lang="nb-NO" sz="1200">
                          <a:effectLst/>
                        </a:rPr>
                        <a:t>Brannvernuker</a:t>
                      </a:r>
                      <a:endParaRPr lang="nb-NO" sz="1200">
                        <a:effectLst/>
                        <a:latin typeface="Aptos" panose="020B0004020202020204" pitchFamily="34" charset="0"/>
                        <a:ea typeface="Aptos" panose="020B0004020202020204" pitchFamily="34" charset="0"/>
                        <a:cs typeface="Times New Roman" panose="02020603050405020304" pitchFamily="18" charset="0"/>
                      </a:endParaRPr>
                    </a:p>
                  </a:txBody>
                  <a:tcPr marL="67915" marR="67915" marT="0" marB="0">
                    <a:solidFill>
                      <a:schemeClr val="accent3">
                        <a:lumMod val="20000"/>
                        <a:lumOff val="80000"/>
                      </a:schemeClr>
                    </a:solidFill>
                  </a:tcPr>
                </a:tc>
                <a:extLst>
                  <a:ext uri="{0D108BD9-81ED-4DB2-BD59-A6C34878D82A}">
                    <a16:rowId xmlns:a16="http://schemas.microsoft.com/office/drawing/2014/main" val="4124770582"/>
                  </a:ext>
                </a:extLst>
              </a:tr>
              <a:tr h="253956">
                <a:tc>
                  <a:txBody>
                    <a:bodyPr/>
                    <a:lstStyle/>
                    <a:p>
                      <a:pPr>
                        <a:lnSpc>
                          <a:spcPct val="116000"/>
                        </a:lnSpc>
                        <a:spcAft>
                          <a:spcPts val="800"/>
                        </a:spcAft>
                        <a:buNone/>
                      </a:pPr>
                      <a:r>
                        <a:rPr lang="nb-NO" sz="1200">
                          <a:solidFill>
                            <a:schemeClr val="tx1"/>
                          </a:solidFill>
                          <a:effectLst/>
                        </a:rPr>
                        <a:t>26.9</a:t>
                      </a:r>
                      <a:endParaRPr lang="nb-NO" sz="1200">
                        <a:solidFill>
                          <a:schemeClr val="tx1"/>
                        </a:solidFill>
                        <a:effectLst/>
                        <a:latin typeface="Aptos"/>
                        <a:ea typeface="Aptos" panose="020B0004020202020204" pitchFamily="34" charset="0"/>
                        <a:cs typeface="Times New Roman"/>
                      </a:endParaRPr>
                    </a:p>
                  </a:txBody>
                  <a:tcPr marL="67915" marR="67915" marT="0" marB="0">
                    <a:solidFill>
                      <a:srgbClr val="FADE89"/>
                    </a:solidFill>
                  </a:tcPr>
                </a:tc>
                <a:tc>
                  <a:txBody>
                    <a:bodyPr/>
                    <a:lstStyle/>
                    <a:p>
                      <a:pPr>
                        <a:lnSpc>
                          <a:spcPct val="116000"/>
                        </a:lnSpc>
                        <a:spcAft>
                          <a:spcPts val="800"/>
                        </a:spcAft>
                        <a:buNone/>
                      </a:pPr>
                      <a:r>
                        <a:rPr lang="nb-NO" sz="1200">
                          <a:effectLst/>
                        </a:rPr>
                        <a:t>Besøk av skolestarterne</a:t>
                      </a:r>
                      <a:endParaRPr lang="nb-NO" sz="1200">
                        <a:effectLst/>
                        <a:latin typeface="Aptos" panose="020B0004020202020204" pitchFamily="34" charset="0"/>
                        <a:ea typeface="Aptos" panose="020B0004020202020204" pitchFamily="34" charset="0"/>
                        <a:cs typeface="Times New Roman" panose="02020603050405020304" pitchFamily="18" charset="0"/>
                      </a:endParaRPr>
                    </a:p>
                  </a:txBody>
                  <a:tcPr marL="67915" marR="67915" marT="0" marB="0">
                    <a:solidFill>
                      <a:schemeClr val="accent3">
                        <a:lumMod val="20000"/>
                        <a:lumOff val="80000"/>
                      </a:schemeClr>
                    </a:solidFill>
                  </a:tcPr>
                </a:tc>
                <a:extLst>
                  <a:ext uri="{0D108BD9-81ED-4DB2-BD59-A6C34878D82A}">
                    <a16:rowId xmlns:a16="http://schemas.microsoft.com/office/drawing/2014/main" val="2089886952"/>
                  </a:ext>
                </a:extLst>
              </a:tr>
              <a:tr h="253956">
                <a:tc>
                  <a:txBody>
                    <a:bodyPr/>
                    <a:lstStyle/>
                    <a:p>
                      <a:pPr>
                        <a:lnSpc>
                          <a:spcPct val="116000"/>
                        </a:lnSpc>
                        <a:spcAft>
                          <a:spcPts val="800"/>
                        </a:spcAft>
                        <a:buNone/>
                      </a:pPr>
                      <a:r>
                        <a:rPr lang="nb-NO" sz="1200">
                          <a:solidFill>
                            <a:schemeClr val="tx1"/>
                          </a:solidFill>
                          <a:effectLst/>
                        </a:rPr>
                        <a:t>1.10</a:t>
                      </a:r>
                      <a:endParaRPr lang="nb-NO" sz="1200">
                        <a:solidFill>
                          <a:schemeClr val="tx1"/>
                        </a:solidFill>
                        <a:effectLst/>
                        <a:latin typeface="Aptos"/>
                        <a:ea typeface="Aptos" panose="020B0004020202020204" pitchFamily="34" charset="0"/>
                        <a:cs typeface="Times New Roman"/>
                      </a:endParaRPr>
                    </a:p>
                  </a:txBody>
                  <a:tcPr marL="67915" marR="67915" marT="0" marB="0">
                    <a:solidFill>
                      <a:srgbClr val="FADE89"/>
                    </a:solidFill>
                  </a:tcPr>
                </a:tc>
                <a:tc>
                  <a:txBody>
                    <a:bodyPr/>
                    <a:lstStyle/>
                    <a:p>
                      <a:pPr>
                        <a:lnSpc>
                          <a:spcPct val="116000"/>
                        </a:lnSpc>
                        <a:spcAft>
                          <a:spcPts val="800"/>
                        </a:spcAft>
                        <a:buNone/>
                      </a:pPr>
                      <a:r>
                        <a:rPr lang="nb-NO" sz="1200">
                          <a:effectLst/>
                        </a:rPr>
                        <a:t>Dugnad</a:t>
                      </a:r>
                      <a:endParaRPr lang="nb-NO" sz="1200">
                        <a:effectLst/>
                        <a:latin typeface="Aptos" panose="020B0004020202020204" pitchFamily="34" charset="0"/>
                        <a:ea typeface="Aptos" panose="020B0004020202020204" pitchFamily="34" charset="0"/>
                        <a:cs typeface="Times New Roman" panose="02020603050405020304" pitchFamily="18" charset="0"/>
                      </a:endParaRPr>
                    </a:p>
                  </a:txBody>
                  <a:tcPr marL="67915" marR="67915" marT="0" marB="0">
                    <a:solidFill>
                      <a:schemeClr val="accent3">
                        <a:lumMod val="20000"/>
                        <a:lumOff val="80000"/>
                      </a:schemeClr>
                    </a:solidFill>
                  </a:tcPr>
                </a:tc>
                <a:extLst>
                  <a:ext uri="{0D108BD9-81ED-4DB2-BD59-A6C34878D82A}">
                    <a16:rowId xmlns:a16="http://schemas.microsoft.com/office/drawing/2014/main" val="3905004591"/>
                  </a:ext>
                </a:extLst>
              </a:tr>
              <a:tr h="285700">
                <a:tc>
                  <a:txBody>
                    <a:bodyPr/>
                    <a:lstStyle/>
                    <a:p>
                      <a:pPr>
                        <a:lnSpc>
                          <a:spcPct val="116000"/>
                        </a:lnSpc>
                        <a:spcAft>
                          <a:spcPts val="800"/>
                        </a:spcAft>
                        <a:buNone/>
                      </a:pPr>
                      <a:r>
                        <a:rPr lang="nb-NO" sz="1200">
                          <a:solidFill>
                            <a:schemeClr val="tx1"/>
                          </a:solidFill>
                          <a:effectLst/>
                        </a:rPr>
                        <a:t>16.10</a:t>
                      </a:r>
                      <a:endParaRPr lang="nb-NO" sz="1200">
                        <a:solidFill>
                          <a:schemeClr val="tx1"/>
                        </a:solidFill>
                        <a:effectLst/>
                        <a:latin typeface="Aptos"/>
                        <a:ea typeface="Aptos" panose="020B0004020202020204" pitchFamily="34" charset="0"/>
                        <a:cs typeface="Times New Roman"/>
                      </a:endParaRPr>
                    </a:p>
                  </a:txBody>
                  <a:tcPr marL="67915" marR="67915" marT="0" marB="0">
                    <a:solidFill>
                      <a:srgbClr val="FADE89"/>
                    </a:solidFill>
                  </a:tcPr>
                </a:tc>
                <a:tc>
                  <a:txBody>
                    <a:bodyPr/>
                    <a:lstStyle/>
                    <a:p>
                      <a:pPr>
                        <a:lnSpc>
                          <a:spcPct val="116000"/>
                        </a:lnSpc>
                        <a:spcAft>
                          <a:spcPts val="800"/>
                        </a:spcAft>
                        <a:buNone/>
                      </a:pPr>
                      <a:r>
                        <a:rPr lang="nb-NO" sz="1200">
                          <a:effectLst/>
                        </a:rPr>
                        <a:t>Foreldremøter avdelingene</a:t>
                      </a:r>
                      <a:endParaRPr lang="nb-NO" sz="1200">
                        <a:effectLst/>
                        <a:latin typeface="Aptos" panose="020B0004020202020204" pitchFamily="34" charset="0"/>
                        <a:ea typeface="Aptos" panose="020B0004020202020204" pitchFamily="34" charset="0"/>
                        <a:cs typeface="Times New Roman" panose="02020603050405020304" pitchFamily="18" charset="0"/>
                      </a:endParaRPr>
                    </a:p>
                  </a:txBody>
                  <a:tcPr marL="67915" marR="67915" marT="0" marB="0">
                    <a:solidFill>
                      <a:schemeClr val="accent3">
                        <a:lumMod val="20000"/>
                        <a:lumOff val="80000"/>
                      </a:schemeClr>
                    </a:solidFill>
                  </a:tcPr>
                </a:tc>
                <a:extLst>
                  <a:ext uri="{0D108BD9-81ED-4DB2-BD59-A6C34878D82A}">
                    <a16:rowId xmlns:a16="http://schemas.microsoft.com/office/drawing/2014/main" val="1942543305"/>
                  </a:ext>
                </a:extLst>
              </a:tr>
              <a:tr h="253956">
                <a:tc>
                  <a:txBody>
                    <a:bodyPr/>
                    <a:lstStyle/>
                    <a:p>
                      <a:pPr>
                        <a:lnSpc>
                          <a:spcPct val="116000"/>
                        </a:lnSpc>
                        <a:spcAft>
                          <a:spcPts val="800"/>
                        </a:spcAft>
                        <a:buNone/>
                      </a:pPr>
                      <a:r>
                        <a:rPr lang="nb-NO" sz="1200">
                          <a:solidFill>
                            <a:schemeClr val="tx1"/>
                          </a:solidFill>
                          <a:effectLst/>
                        </a:rPr>
                        <a:t>24.10</a:t>
                      </a:r>
                      <a:endParaRPr lang="nb-NO" sz="1200">
                        <a:solidFill>
                          <a:schemeClr val="tx1"/>
                        </a:solidFill>
                        <a:effectLst/>
                        <a:latin typeface="Aptos"/>
                        <a:ea typeface="Aptos" panose="020B0004020202020204" pitchFamily="34" charset="0"/>
                        <a:cs typeface="Times New Roman"/>
                      </a:endParaRPr>
                    </a:p>
                  </a:txBody>
                  <a:tcPr marL="67915" marR="67915" marT="0" marB="0">
                    <a:solidFill>
                      <a:srgbClr val="FADE89"/>
                    </a:solidFill>
                  </a:tcPr>
                </a:tc>
                <a:tc>
                  <a:txBody>
                    <a:bodyPr/>
                    <a:lstStyle/>
                    <a:p>
                      <a:pPr>
                        <a:lnSpc>
                          <a:spcPct val="116000"/>
                        </a:lnSpc>
                        <a:spcAft>
                          <a:spcPts val="800"/>
                        </a:spcAft>
                        <a:buNone/>
                      </a:pPr>
                      <a:r>
                        <a:rPr lang="nb-NO" sz="1200">
                          <a:effectLst/>
                        </a:rPr>
                        <a:t>Barnehagens bursdag</a:t>
                      </a:r>
                      <a:endParaRPr lang="nb-NO" sz="1200">
                        <a:effectLst/>
                        <a:latin typeface="Aptos" panose="020B0004020202020204" pitchFamily="34" charset="0"/>
                        <a:ea typeface="Aptos" panose="020B0004020202020204" pitchFamily="34" charset="0"/>
                        <a:cs typeface="Times New Roman" panose="02020603050405020304" pitchFamily="18" charset="0"/>
                      </a:endParaRPr>
                    </a:p>
                  </a:txBody>
                  <a:tcPr marL="67915" marR="67915" marT="0" marB="0">
                    <a:solidFill>
                      <a:schemeClr val="accent3">
                        <a:lumMod val="20000"/>
                        <a:lumOff val="80000"/>
                      </a:schemeClr>
                    </a:solidFill>
                  </a:tcPr>
                </a:tc>
                <a:extLst>
                  <a:ext uri="{0D108BD9-81ED-4DB2-BD59-A6C34878D82A}">
                    <a16:rowId xmlns:a16="http://schemas.microsoft.com/office/drawing/2014/main" val="4175833609"/>
                  </a:ext>
                </a:extLst>
              </a:tr>
              <a:tr h="253956">
                <a:tc>
                  <a:txBody>
                    <a:bodyPr/>
                    <a:lstStyle/>
                    <a:p>
                      <a:pPr>
                        <a:lnSpc>
                          <a:spcPct val="116000"/>
                        </a:lnSpc>
                        <a:spcAft>
                          <a:spcPts val="800"/>
                        </a:spcAft>
                        <a:buNone/>
                      </a:pPr>
                      <a:r>
                        <a:rPr lang="nb-NO" sz="1200">
                          <a:solidFill>
                            <a:schemeClr val="tx1"/>
                          </a:solidFill>
                          <a:effectLst/>
                        </a:rPr>
                        <a:t>27.10</a:t>
                      </a:r>
                      <a:endParaRPr lang="nb-NO" sz="1200">
                        <a:solidFill>
                          <a:schemeClr val="tx1"/>
                        </a:solidFill>
                        <a:effectLst/>
                        <a:latin typeface="Aptos"/>
                        <a:ea typeface="Aptos" panose="020B0004020202020204" pitchFamily="34" charset="0"/>
                        <a:cs typeface="Times New Roman"/>
                      </a:endParaRPr>
                    </a:p>
                  </a:txBody>
                  <a:tcPr marL="67915" marR="67915" marT="0" marB="0">
                    <a:solidFill>
                      <a:srgbClr val="FADE89"/>
                    </a:solidFill>
                  </a:tcPr>
                </a:tc>
                <a:tc>
                  <a:txBody>
                    <a:bodyPr/>
                    <a:lstStyle/>
                    <a:p>
                      <a:pPr>
                        <a:lnSpc>
                          <a:spcPct val="116000"/>
                        </a:lnSpc>
                        <a:spcAft>
                          <a:spcPts val="800"/>
                        </a:spcAft>
                        <a:buNone/>
                      </a:pPr>
                      <a:r>
                        <a:rPr lang="nb-NO" sz="1200">
                          <a:effectLst/>
                        </a:rPr>
                        <a:t>Foreldremøte Hvitgruppa</a:t>
                      </a:r>
                      <a:endParaRPr lang="nb-NO" sz="1200">
                        <a:effectLst/>
                        <a:latin typeface="Aptos" panose="020B0004020202020204" pitchFamily="34" charset="0"/>
                        <a:ea typeface="Aptos" panose="020B0004020202020204" pitchFamily="34" charset="0"/>
                        <a:cs typeface="Times New Roman" panose="02020603050405020304" pitchFamily="18" charset="0"/>
                      </a:endParaRPr>
                    </a:p>
                  </a:txBody>
                  <a:tcPr marL="67915" marR="67915" marT="0" marB="0">
                    <a:solidFill>
                      <a:schemeClr val="accent3">
                        <a:lumMod val="20000"/>
                        <a:lumOff val="80000"/>
                      </a:schemeClr>
                    </a:solidFill>
                  </a:tcPr>
                </a:tc>
                <a:extLst>
                  <a:ext uri="{0D108BD9-81ED-4DB2-BD59-A6C34878D82A}">
                    <a16:rowId xmlns:a16="http://schemas.microsoft.com/office/drawing/2014/main" val="3918499226"/>
                  </a:ext>
                </a:extLst>
              </a:tr>
              <a:tr h="253956">
                <a:tc>
                  <a:txBody>
                    <a:bodyPr/>
                    <a:lstStyle/>
                    <a:p>
                      <a:pPr>
                        <a:lnSpc>
                          <a:spcPct val="116000"/>
                        </a:lnSpc>
                        <a:spcAft>
                          <a:spcPts val="800"/>
                        </a:spcAft>
                        <a:buNone/>
                      </a:pPr>
                      <a:r>
                        <a:rPr lang="nb-NO" sz="1200">
                          <a:solidFill>
                            <a:schemeClr val="tx1"/>
                          </a:solidFill>
                          <a:effectLst/>
                        </a:rPr>
                        <a:t>29.10</a:t>
                      </a:r>
                      <a:endParaRPr lang="nb-NO" sz="1200">
                        <a:solidFill>
                          <a:schemeClr val="tx1"/>
                        </a:solidFill>
                        <a:effectLst/>
                        <a:latin typeface="Aptos"/>
                        <a:ea typeface="Aptos" panose="020B0004020202020204" pitchFamily="34" charset="0"/>
                        <a:cs typeface="Times New Roman"/>
                      </a:endParaRPr>
                    </a:p>
                  </a:txBody>
                  <a:tcPr marL="67915" marR="67915" marT="0" marB="0">
                    <a:solidFill>
                      <a:srgbClr val="FADE89"/>
                    </a:solidFill>
                  </a:tcPr>
                </a:tc>
                <a:tc>
                  <a:txBody>
                    <a:bodyPr/>
                    <a:lstStyle/>
                    <a:p>
                      <a:pPr>
                        <a:lnSpc>
                          <a:spcPct val="116000"/>
                        </a:lnSpc>
                        <a:spcAft>
                          <a:spcPts val="800"/>
                        </a:spcAft>
                        <a:buNone/>
                      </a:pPr>
                      <a:r>
                        <a:rPr lang="nb-NO" sz="1200">
                          <a:effectLst/>
                        </a:rPr>
                        <a:t>Planleggingsdag</a:t>
                      </a:r>
                      <a:endParaRPr lang="nb-NO" sz="1200">
                        <a:effectLst/>
                        <a:latin typeface="Aptos" panose="020B0004020202020204" pitchFamily="34" charset="0"/>
                        <a:ea typeface="Aptos" panose="020B0004020202020204" pitchFamily="34" charset="0"/>
                        <a:cs typeface="Times New Roman" panose="02020603050405020304" pitchFamily="18" charset="0"/>
                      </a:endParaRPr>
                    </a:p>
                  </a:txBody>
                  <a:tcPr marL="67915" marR="67915" marT="0" marB="0">
                    <a:solidFill>
                      <a:schemeClr val="accent3">
                        <a:lumMod val="20000"/>
                        <a:lumOff val="80000"/>
                      </a:schemeClr>
                    </a:solidFill>
                  </a:tcPr>
                </a:tc>
                <a:extLst>
                  <a:ext uri="{0D108BD9-81ED-4DB2-BD59-A6C34878D82A}">
                    <a16:rowId xmlns:a16="http://schemas.microsoft.com/office/drawing/2014/main" val="2695056809"/>
                  </a:ext>
                </a:extLst>
              </a:tr>
              <a:tr h="253956">
                <a:tc>
                  <a:txBody>
                    <a:bodyPr/>
                    <a:lstStyle/>
                    <a:p>
                      <a:pPr>
                        <a:lnSpc>
                          <a:spcPct val="116000"/>
                        </a:lnSpc>
                        <a:spcAft>
                          <a:spcPts val="800"/>
                        </a:spcAft>
                        <a:buNone/>
                      </a:pPr>
                      <a:r>
                        <a:rPr lang="nb-NO" sz="1200">
                          <a:solidFill>
                            <a:schemeClr val="tx1"/>
                          </a:solidFill>
                          <a:effectLst/>
                        </a:rPr>
                        <a:t>12.12</a:t>
                      </a:r>
                      <a:endParaRPr lang="nb-NO" sz="1200">
                        <a:solidFill>
                          <a:schemeClr val="tx1"/>
                        </a:solidFill>
                        <a:effectLst/>
                        <a:latin typeface="Aptos"/>
                        <a:ea typeface="Aptos" panose="020B0004020202020204" pitchFamily="34" charset="0"/>
                        <a:cs typeface="Times New Roman"/>
                      </a:endParaRPr>
                    </a:p>
                  </a:txBody>
                  <a:tcPr marL="67915" marR="67915" marT="0" marB="0">
                    <a:solidFill>
                      <a:srgbClr val="FADE89"/>
                    </a:solidFill>
                  </a:tcPr>
                </a:tc>
                <a:tc>
                  <a:txBody>
                    <a:bodyPr/>
                    <a:lstStyle/>
                    <a:p>
                      <a:pPr>
                        <a:lnSpc>
                          <a:spcPct val="116000"/>
                        </a:lnSpc>
                        <a:spcAft>
                          <a:spcPts val="800"/>
                        </a:spcAft>
                        <a:buNone/>
                      </a:pPr>
                      <a:r>
                        <a:rPr lang="nb-NO" sz="1200">
                          <a:effectLst/>
                        </a:rPr>
                        <a:t>Lucia</a:t>
                      </a:r>
                      <a:endParaRPr lang="nb-NO" sz="1200">
                        <a:effectLst/>
                        <a:latin typeface="Aptos" panose="020B0004020202020204" pitchFamily="34" charset="0"/>
                        <a:ea typeface="Aptos" panose="020B0004020202020204" pitchFamily="34" charset="0"/>
                        <a:cs typeface="Times New Roman" panose="02020603050405020304" pitchFamily="18" charset="0"/>
                      </a:endParaRPr>
                    </a:p>
                  </a:txBody>
                  <a:tcPr marL="67915" marR="67915" marT="0" marB="0">
                    <a:solidFill>
                      <a:schemeClr val="accent3">
                        <a:lumMod val="20000"/>
                        <a:lumOff val="80000"/>
                      </a:schemeClr>
                    </a:solidFill>
                  </a:tcPr>
                </a:tc>
                <a:extLst>
                  <a:ext uri="{0D108BD9-81ED-4DB2-BD59-A6C34878D82A}">
                    <a16:rowId xmlns:a16="http://schemas.microsoft.com/office/drawing/2014/main" val="3591996744"/>
                  </a:ext>
                </a:extLst>
              </a:tr>
              <a:tr h="253956">
                <a:tc>
                  <a:txBody>
                    <a:bodyPr/>
                    <a:lstStyle/>
                    <a:p>
                      <a:pPr>
                        <a:lnSpc>
                          <a:spcPct val="116000"/>
                        </a:lnSpc>
                        <a:spcAft>
                          <a:spcPts val="800"/>
                        </a:spcAft>
                        <a:buNone/>
                      </a:pPr>
                      <a:r>
                        <a:rPr lang="nb-NO" sz="1200">
                          <a:solidFill>
                            <a:schemeClr val="tx1"/>
                          </a:solidFill>
                          <a:effectLst/>
                        </a:rPr>
                        <a:t>19.12</a:t>
                      </a:r>
                      <a:endParaRPr lang="nb-NO" sz="1200">
                        <a:solidFill>
                          <a:schemeClr val="tx1"/>
                        </a:solidFill>
                        <a:effectLst/>
                        <a:latin typeface="Aptos"/>
                        <a:ea typeface="Aptos" panose="020B0004020202020204" pitchFamily="34" charset="0"/>
                        <a:cs typeface="Times New Roman"/>
                      </a:endParaRPr>
                    </a:p>
                  </a:txBody>
                  <a:tcPr marL="67915" marR="67915" marT="0" marB="0">
                    <a:solidFill>
                      <a:srgbClr val="FADE89"/>
                    </a:solidFill>
                  </a:tcPr>
                </a:tc>
                <a:tc>
                  <a:txBody>
                    <a:bodyPr/>
                    <a:lstStyle/>
                    <a:p>
                      <a:pPr>
                        <a:lnSpc>
                          <a:spcPct val="116000"/>
                        </a:lnSpc>
                        <a:spcAft>
                          <a:spcPts val="800"/>
                        </a:spcAft>
                        <a:buNone/>
                      </a:pPr>
                      <a:r>
                        <a:rPr lang="nb-NO" sz="1200">
                          <a:effectLst/>
                        </a:rPr>
                        <a:t>Nissefest</a:t>
                      </a:r>
                      <a:endParaRPr lang="nb-NO" sz="1200">
                        <a:effectLst/>
                        <a:latin typeface="Aptos" panose="020B0004020202020204" pitchFamily="34" charset="0"/>
                        <a:ea typeface="Aptos" panose="020B0004020202020204" pitchFamily="34" charset="0"/>
                        <a:cs typeface="Times New Roman" panose="02020603050405020304" pitchFamily="18" charset="0"/>
                      </a:endParaRPr>
                    </a:p>
                  </a:txBody>
                  <a:tcPr marL="67915" marR="67915" marT="0" marB="0">
                    <a:solidFill>
                      <a:schemeClr val="accent3">
                        <a:lumMod val="20000"/>
                        <a:lumOff val="80000"/>
                      </a:schemeClr>
                    </a:solidFill>
                  </a:tcPr>
                </a:tc>
                <a:extLst>
                  <a:ext uri="{0D108BD9-81ED-4DB2-BD59-A6C34878D82A}">
                    <a16:rowId xmlns:a16="http://schemas.microsoft.com/office/drawing/2014/main" val="3107641088"/>
                  </a:ext>
                </a:extLst>
              </a:tr>
              <a:tr h="253956">
                <a:tc>
                  <a:txBody>
                    <a:bodyPr/>
                    <a:lstStyle/>
                    <a:p>
                      <a:pPr>
                        <a:lnSpc>
                          <a:spcPct val="116000"/>
                        </a:lnSpc>
                        <a:spcAft>
                          <a:spcPts val="800"/>
                        </a:spcAft>
                        <a:buNone/>
                      </a:pPr>
                      <a:r>
                        <a:rPr lang="nb-NO" sz="1200">
                          <a:solidFill>
                            <a:schemeClr val="tx1"/>
                          </a:solidFill>
                          <a:effectLst/>
                        </a:rPr>
                        <a:t>2.1</a:t>
                      </a:r>
                      <a:endParaRPr lang="nb-NO" sz="1200">
                        <a:solidFill>
                          <a:schemeClr val="tx1"/>
                        </a:solidFill>
                        <a:effectLst/>
                        <a:latin typeface="Aptos"/>
                        <a:ea typeface="Aptos" panose="020B0004020202020204" pitchFamily="34" charset="0"/>
                        <a:cs typeface="Times New Roman"/>
                      </a:endParaRPr>
                    </a:p>
                  </a:txBody>
                  <a:tcPr marL="67915" marR="67915" marT="0" marB="0">
                    <a:solidFill>
                      <a:srgbClr val="FADE89"/>
                    </a:solidFill>
                  </a:tcPr>
                </a:tc>
                <a:tc>
                  <a:txBody>
                    <a:bodyPr/>
                    <a:lstStyle/>
                    <a:p>
                      <a:pPr>
                        <a:lnSpc>
                          <a:spcPct val="116000"/>
                        </a:lnSpc>
                        <a:spcAft>
                          <a:spcPts val="800"/>
                        </a:spcAft>
                        <a:buNone/>
                      </a:pPr>
                      <a:r>
                        <a:rPr lang="nb-NO" sz="1200">
                          <a:effectLst/>
                        </a:rPr>
                        <a:t>Planleggingsdag</a:t>
                      </a:r>
                      <a:endParaRPr lang="nb-NO" sz="1200">
                        <a:effectLst/>
                        <a:latin typeface="Aptos" panose="020B0004020202020204" pitchFamily="34" charset="0"/>
                        <a:ea typeface="Aptos" panose="020B0004020202020204" pitchFamily="34" charset="0"/>
                        <a:cs typeface="Times New Roman" panose="02020603050405020304" pitchFamily="18" charset="0"/>
                      </a:endParaRPr>
                    </a:p>
                  </a:txBody>
                  <a:tcPr marL="67915" marR="67915" marT="0" marB="0">
                    <a:solidFill>
                      <a:schemeClr val="accent3">
                        <a:lumMod val="20000"/>
                        <a:lumOff val="80000"/>
                      </a:schemeClr>
                    </a:solidFill>
                  </a:tcPr>
                </a:tc>
                <a:extLst>
                  <a:ext uri="{0D108BD9-81ED-4DB2-BD59-A6C34878D82A}">
                    <a16:rowId xmlns:a16="http://schemas.microsoft.com/office/drawing/2014/main" val="2901848725"/>
                  </a:ext>
                </a:extLst>
              </a:tr>
              <a:tr h="253956">
                <a:tc>
                  <a:txBody>
                    <a:bodyPr/>
                    <a:lstStyle/>
                    <a:p>
                      <a:pPr>
                        <a:lnSpc>
                          <a:spcPct val="116000"/>
                        </a:lnSpc>
                        <a:spcAft>
                          <a:spcPts val="800"/>
                        </a:spcAft>
                        <a:buNone/>
                      </a:pPr>
                      <a:r>
                        <a:rPr lang="nb-NO" sz="1200">
                          <a:solidFill>
                            <a:schemeClr val="tx1"/>
                          </a:solidFill>
                          <a:effectLst/>
                        </a:rPr>
                        <a:t>29.1</a:t>
                      </a:r>
                      <a:endParaRPr lang="nb-NO" sz="1200">
                        <a:solidFill>
                          <a:schemeClr val="tx1"/>
                        </a:solidFill>
                        <a:effectLst/>
                        <a:latin typeface="Aptos"/>
                        <a:ea typeface="Aptos" panose="020B0004020202020204" pitchFamily="34" charset="0"/>
                        <a:cs typeface="Times New Roman"/>
                      </a:endParaRPr>
                    </a:p>
                  </a:txBody>
                  <a:tcPr marL="67915" marR="67915" marT="0" marB="0">
                    <a:solidFill>
                      <a:srgbClr val="FADE89"/>
                    </a:solidFill>
                  </a:tcPr>
                </a:tc>
                <a:tc>
                  <a:txBody>
                    <a:bodyPr/>
                    <a:lstStyle/>
                    <a:p>
                      <a:pPr>
                        <a:lnSpc>
                          <a:spcPct val="116000"/>
                        </a:lnSpc>
                        <a:spcAft>
                          <a:spcPts val="800"/>
                        </a:spcAft>
                        <a:buNone/>
                      </a:pPr>
                      <a:r>
                        <a:rPr lang="nb-NO" sz="1200">
                          <a:effectLst/>
                        </a:rPr>
                        <a:t>Åpen dag nye søkere</a:t>
                      </a:r>
                      <a:endParaRPr lang="nb-NO" sz="1200">
                        <a:effectLst/>
                        <a:latin typeface="Aptos" panose="020B0004020202020204" pitchFamily="34" charset="0"/>
                        <a:ea typeface="Aptos" panose="020B0004020202020204" pitchFamily="34" charset="0"/>
                        <a:cs typeface="Times New Roman" panose="02020603050405020304" pitchFamily="18" charset="0"/>
                      </a:endParaRPr>
                    </a:p>
                  </a:txBody>
                  <a:tcPr marL="67915" marR="67915" marT="0" marB="0">
                    <a:solidFill>
                      <a:schemeClr val="accent3">
                        <a:lumMod val="20000"/>
                        <a:lumOff val="80000"/>
                      </a:schemeClr>
                    </a:solidFill>
                  </a:tcPr>
                </a:tc>
                <a:extLst>
                  <a:ext uri="{0D108BD9-81ED-4DB2-BD59-A6C34878D82A}">
                    <a16:rowId xmlns:a16="http://schemas.microsoft.com/office/drawing/2014/main" val="3302327655"/>
                  </a:ext>
                </a:extLst>
              </a:tr>
              <a:tr h="253956">
                <a:tc>
                  <a:txBody>
                    <a:bodyPr/>
                    <a:lstStyle/>
                    <a:p>
                      <a:pPr>
                        <a:lnSpc>
                          <a:spcPct val="116000"/>
                        </a:lnSpc>
                        <a:spcAft>
                          <a:spcPts val="800"/>
                        </a:spcAft>
                        <a:buNone/>
                      </a:pPr>
                      <a:r>
                        <a:rPr lang="nb-NO" sz="1200">
                          <a:solidFill>
                            <a:schemeClr val="tx1"/>
                          </a:solidFill>
                          <a:effectLst/>
                        </a:rPr>
                        <a:t>6.2</a:t>
                      </a:r>
                      <a:endParaRPr lang="nb-NO" sz="1200">
                        <a:solidFill>
                          <a:schemeClr val="tx1"/>
                        </a:solidFill>
                        <a:effectLst/>
                        <a:latin typeface="Aptos"/>
                        <a:ea typeface="Aptos" panose="020B0004020202020204" pitchFamily="34" charset="0"/>
                        <a:cs typeface="Times New Roman"/>
                      </a:endParaRPr>
                    </a:p>
                  </a:txBody>
                  <a:tcPr marL="67915" marR="67915" marT="0" marB="0">
                    <a:solidFill>
                      <a:srgbClr val="FADE89"/>
                    </a:solidFill>
                  </a:tcPr>
                </a:tc>
                <a:tc>
                  <a:txBody>
                    <a:bodyPr/>
                    <a:lstStyle/>
                    <a:p>
                      <a:pPr>
                        <a:lnSpc>
                          <a:spcPct val="116000"/>
                        </a:lnSpc>
                        <a:spcAft>
                          <a:spcPts val="800"/>
                        </a:spcAft>
                        <a:buNone/>
                      </a:pPr>
                      <a:r>
                        <a:rPr lang="nb-NO" sz="1200">
                          <a:effectLst/>
                        </a:rPr>
                        <a:t>Samefolkets dag</a:t>
                      </a:r>
                      <a:endParaRPr lang="nb-NO" sz="1200">
                        <a:effectLst/>
                        <a:latin typeface="Aptos" panose="020B0004020202020204" pitchFamily="34" charset="0"/>
                        <a:ea typeface="Aptos" panose="020B0004020202020204" pitchFamily="34" charset="0"/>
                        <a:cs typeface="Times New Roman" panose="02020603050405020304" pitchFamily="18" charset="0"/>
                      </a:endParaRPr>
                    </a:p>
                  </a:txBody>
                  <a:tcPr marL="67915" marR="67915" marT="0" marB="0">
                    <a:solidFill>
                      <a:schemeClr val="accent3">
                        <a:lumMod val="20000"/>
                        <a:lumOff val="80000"/>
                      </a:schemeClr>
                    </a:solidFill>
                  </a:tcPr>
                </a:tc>
                <a:extLst>
                  <a:ext uri="{0D108BD9-81ED-4DB2-BD59-A6C34878D82A}">
                    <a16:rowId xmlns:a16="http://schemas.microsoft.com/office/drawing/2014/main" val="2365975811"/>
                  </a:ext>
                </a:extLst>
              </a:tr>
              <a:tr h="253956">
                <a:tc>
                  <a:txBody>
                    <a:bodyPr/>
                    <a:lstStyle/>
                    <a:p>
                      <a:pPr>
                        <a:lnSpc>
                          <a:spcPct val="116000"/>
                        </a:lnSpc>
                        <a:spcAft>
                          <a:spcPts val="800"/>
                        </a:spcAft>
                        <a:buNone/>
                      </a:pPr>
                      <a:r>
                        <a:rPr lang="nb-NO" sz="1200">
                          <a:solidFill>
                            <a:schemeClr val="tx1"/>
                          </a:solidFill>
                          <a:effectLst/>
                        </a:rPr>
                        <a:t>9.3</a:t>
                      </a:r>
                      <a:endParaRPr lang="nb-NO" sz="1200">
                        <a:solidFill>
                          <a:schemeClr val="tx1"/>
                        </a:solidFill>
                        <a:effectLst/>
                        <a:latin typeface="Aptos"/>
                        <a:ea typeface="Aptos" panose="020B0004020202020204" pitchFamily="34" charset="0"/>
                        <a:cs typeface="Times New Roman"/>
                      </a:endParaRPr>
                    </a:p>
                  </a:txBody>
                  <a:tcPr marL="67915" marR="67915" marT="0" marB="0">
                    <a:solidFill>
                      <a:srgbClr val="FADE89"/>
                    </a:solidFill>
                  </a:tcPr>
                </a:tc>
                <a:tc>
                  <a:txBody>
                    <a:bodyPr/>
                    <a:lstStyle/>
                    <a:p>
                      <a:pPr>
                        <a:lnSpc>
                          <a:spcPct val="116000"/>
                        </a:lnSpc>
                        <a:spcAft>
                          <a:spcPts val="800"/>
                        </a:spcAft>
                        <a:buNone/>
                      </a:pPr>
                      <a:r>
                        <a:rPr lang="nb-NO" sz="1200">
                          <a:effectLst/>
                        </a:rPr>
                        <a:t>Planleggingsdag</a:t>
                      </a:r>
                      <a:endParaRPr lang="nb-NO" sz="1200">
                        <a:effectLst/>
                        <a:latin typeface="Aptos" panose="020B0004020202020204" pitchFamily="34" charset="0"/>
                        <a:ea typeface="Aptos" panose="020B0004020202020204" pitchFamily="34" charset="0"/>
                        <a:cs typeface="Times New Roman" panose="02020603050405020304" pitchFamily="18" charset="0"/>
                      </a:endParaRPr>
                    </a:p>
                  </a:txBody>
                  <a:tcPr marL="67915" marR="67915" marT="0" marB="0">
                    <a:solidFill>
                      <a:schemeClr val="accent3">
                        <a:lumMod val="20000"/>
                        <a:lumOff val="80000"/>
                      </a:schemeClr>
                    </a:solidFill>
                  </a:tcPr>
                </a:tc>
                <a:extLst>
                  <a:ext uri="{0D108BD9-81ED-4DB2-BD59-A6C34878D82A}">
                    <a16:rowId xmlns:a16="http://schemas.microsoft.com/office/drawing/2014/main" val="3150681472"/>
                  </a:ext>
                </a:extLst>
              </a:tr>
              <a:tr h="253956">
                <a:tc>
                  <a:txBody>
                    <a:bodyPr/>
                    <a:lstStyle/>
                    <a:p>
                      <a:pPr>
                        <a:lnSpc>
                          <a:spcPct val="116000"/>
                        </a:lnSpc>
                        <a:spcAft>
                          <a:spcPts val="800"/>
                        </a:spcAft>
                        <a:buNone/>
                      </a:pPr>
                      <a:r>
                        <a:rPr lang="nb-NO" sz="1200">
                          <a:solidFill>
                            <a:schemeClr val="tx1"/>
                          </a:solidFill>
                          <a:effectLst/>
                        </a:rPr>
                        <a:t>25.3</a:t>
                      </a:r>
                      <a:endParaRPr lang="nb-NO" sz="1200">
                        <a:solidFill>
                          <a:schemeClr val="tx1"/>
                        </a:solidFill>
                        <a:effectLst/>
                        <a:latin typeface="Aptos"/>
                        <a:ea typeface="Aptos" panose="020B0004020202020204" pitchFamily="34" charset="0"/>
                        <a:cs typeface="Times New Roman"/>
                      </a:endParaRPr>
                    </a:p>
                  </a:txBody>
                  <a:tcPr marL="67915" marR="67915" marT="0" marB="0">
                    <a:solidFill>
                      <a:srgbClr val="FADE89"/>
                    </a:solidFill>
                  </a:tcPr>
                </a:tc>
                <a:tc>
                  <a:txBody>
                    <a:bodyPr/>
                    <a:lstStyle/>
                    <a:p>
                      <a:pPr>
                        <a:lnSpc>
                          <a:spcPct val="116000"/>
                        </a:lnSpc>
                        <a:spcAft>
                          <a:spcPts val="800"/>
                        </a:spcAft>
                        <a:buNone/>
                      </a:pPr>
                      <a:r>
                        <a:rPr lang="nb-NO" sz="1200">
                          <a:effectLst/>
                        </a:rPr>
                        <a:t>Foreldremøte</a:t>
                      </a:r>
                      <a:endParaRPr lang="nb-NO" sz="1200">
                        <a:effectLst/>
                        <a:latin typeface="Aptos" panose="020B0004020202020204" pitchFamily="34" charset="0"/>
                        <a:ea typeface="Aptos" panose="020B0004020202020204" pitchFamily="34" charset="0"/>
                        <a:cs typeface="Times New Roman" panose="02020603050405020304" pitchFamily="18" charset="0"/>
                      </a:endParaRPr>
                    </a:p>
                  </a:txBody>
                  <a:tcPr marL="67915" marR="67915" marT="0" marB="0">
                    <a:solidFill>
                      <a:schemeClr val="accent3">
                        <a:lumMod val="20000"/>
                        <a:lumOff val="80000"/>
                      </a:schemeClr>
                    </a:solidFill>
                  </a:tcPr>
                </a:tc>
                <a:extLst>
                  <a:ext uri="{0D108BD9-81ED-4DB2-BD59-A6C34878D82A}">
                    <a16:rowId xmlns:a16="http://schemas.microsoft.com/office/drawing/2014/main" val="3889963883"/>
                  </a:ext>
                </a:extLst>
              </a:tr>
              <a:tr h="222212">
                <a:tc>
                  <a:txBody>
                    <a:bodyPr/>
                    <a:lstStyle/>
                    <a:p>
                      <a:pPr>
                        <a:lnSpc>
                          <a:spcPct val="116000"/>
                        </a:lnSpc>
                        <a:spcAft>
                          <a:spcPts val="800"/>
                        </a:spcAft>
                        <a:buNone/>
                      </a:pPr>
                      <a:r>
                        <a:rPr lang="nb-NO" sz="1200">
                          <a:solidFill>
                            <a:schemeClr val="tx1"/>
                          </a:solidFill>
                          <a:effectLst/>
                        </a:rPr>
                        <a:t>27.3</a:t>
                      </a:r>
                      <a:endParaRPr lang="nb-NO" sz="1200">
                        <a:solidFill>
                          <a:schemeClr val="tx1"/>
                        </a:solidFill>
                        <a:effectLst/>
                        <a:latin typeface="Aptos"/>
                        <a:ea typeface="Aptos" panose="020B0004020202020204" pitchFamily="34" charset="0"/>
                        <a:cs typeface="Times New Roman"/>
                      </a:endParaRPr>
                    </a:p>
                  </a:txBody>
                  <a:tcPr marL="67915" marR="67915" marT="0" marB="0">
                    <a:solidFill>
                      <a:srgbClr val="FADE89"/>
                    </a:solidFill>
                  </a:tcPr>
                </a:tc>
                <a:tc>
                  <a:txBody>
                    <a:bodyPr/>
                    <a:lstStyle/>
                    <a:p>
                      <a:pPr>
                        <a:lnSpc>
                          <a:spcPct val="116000"/>
                        </a:lnSpc>
                        <a:spcAft>
                          <a:spcPts val="800"/>
                        </a:spcAft>
                        <a:buNone/>
                      </a:pPr>
                      <a:r>
                        <a:rPr lang="nb-NO" sz="1200">
                          <a:effectLst/>
                        </a:rPr>
                        <a:t>Påskelunsj</a:t>
                      </a:r>
                      <a:endParaRPr lang="nb-NO" sz="1200">
                        <a:effectLst/>
                        <a:latin typeface="Aptos" panose="020B0004020202020204" pitchFamily="34" charset="0"/>
                        <a:ea typeface="Aptos" panose="020B0004020202020204" pitchFamily="34" charset="0"/>
                        <a:cs typeface="Times New Roman" panose="02020603050405020304" pitchFamily="18" charset="0"/>
                      </a:endParaRPr>
                    </a:p>
                  </a:txBody>
                  <a:tcPr marL="67915" marR="67915" marT="0" marB="0">
                    <a:solidFill>
                      <a:schemeClr val="accent3">
                        <a:lumMod val="20000"/>
                        <a:lumOff val="80000"/>
                      </a:schemeClr>
                    </a:solidFill>
                  </a:tcPr>
                </a:tc>
                <a:extLst>
                  <a:ext uri="{0D108BD9-81ED-4DB2-BD59-A6C34878D82A}">
                    <a16:rowId xmlns:a16="http://schemas.microsoft.com/office/drawing/2014/main" val="2424302322"/>
                  </a:ext>
                </a:extLst>
              </a:tr>
              <a:tr h="253956">
                <a:tc>
                  <a:txBody>
                    <a:bodyPr/>
                    <a:lstStyle/>
                    <a:p>
                      <a:pPr>
                        <a:lnSpc>
                          <a:spcPct val="116000"/>
                        </a:lnSpc>
                        <a:spcAft>
                          <a:spcPts val="800"/>
                        </a:spcAft>
                        <a:buNone/>
                      </a:pPr>
                      <a:r>
                        <a:rPr lang="nb-NO" sz="1200">
                          <a:solidFill>
                            <a:schemeClr val="tx1"/>
                          </a:solidFill>
                          <a:effectLst/>
                        </a:rPr>
                        <a:t>21.4</a:t>
                      </a:r>
                      <a:endParaRPr lang="nb-NO" sz="1200">
                        <a:solidFill>
                          <a:schemeClr val="tx1"/>
                        </a:solidFill>
                        <a:effectLst/>
                        <a:latin typeface="Aptos"/>
                        <a:ea typeface="Aptos" panose="020B0004020202020204" pitchFamily="34" charset="0"/>
                        <a:cs typeface="Times New Roman"/>
                      </a:endParaRPr>
                    </a:p>
                  </a:txBody>
                  <a:tcPr marL="67915" marR="67915" marT="0" marB="0">
                    <a:solidFill>
                      <a:srgbClr val="FADE89"/>
                    </a:solidFill>
                  </a:tcPr>
                </a:tc>
                <a:tc>
                  <a:txBody>
                    <a:bodyPr/>
                    <a:lstStyle/>
                    <a:p>
                      <a:pPr>
                        <a:lnSpc>
                          <a:spcPct val="116000"/>
                        </a:lnSpc>
                        <a:spcAft>
                          <a:spcPts val="800"/>
                        </a:spcAft>
                        <a:buNone/>
                      </a:pPr>
                      <a:r>
                        <a:rPr lang="nb-NO" sz="1200">
                          <a:effectLst/>
                        </a:rPr>
                        <a:t>Foreldremøte nye foreldre</a:t>
                      </a:r>
                      <a:endParaRPr lang="nb-NO" sz="1200">
                        <a:effectLst/>
                        <a:latin typeface="Aptos" panose="020B0004020202020204" pitchFamily="34" charset="0"/>
                        <a:ea typeface="Aptos" panose="020B0004020202020204" pitchFamily="34" charset="0"/>
                        <a:cs typeface="Times New Roman" panose="02020603050405020304" pitchFamily="18" charset="0"/>
                      </a:endParaRPr>
                    </a:p>
                  </a:txBody>
                  <a:tcPr marL="67915" marR="67915" marT="0" marB="0">
                    <a:solidFill>
                      <a:schemeClr val="accent3">
                        <a:lumMod val="20000"/>
                        <a:lumOff val="80000"/>
                      </a:schemeClr>
                    </a:solidFill>
                  </a:tcPr>
                </a:tc>
                <a:extLst>
                  <a:ext uri="{0D108BD9-81ED-4DB2-BD59-A6C34878D82A}">
                    <a16:rowId xmlns:a16="http://schemas.microsoft.com/office/drawing/2014/main" val="776365763"/>
                  </a:ext>
                </a:extLst>
              </a:tr>
              <a:tr h="253956">
                <a:tc>
                  <a:txBody>
                    <a:bodyPr/>
                    <a:lstStyle/>
                    <a:p>
                      <a:pPr>
                        <a:lnSpc>
                          <a:spcPct val="116000"/>
                        </a:lnSpc>
                        <a:spcAft>
                          <a:spcPts val="800"/>
                        </a:spcAft>
                        <a:buNone/>
                      </a:pPr>
                      <a:r>
                        <a:rPr lang="nb-NO" sz="1200">
                          <a:solidFill>
                            <a:schemeClr val="tx1"/>
                          </a:solidFill>
                          <a:effectLst/>
                        </a:rPr>
                        <a:t>24.4</a:t>
                      </a:r>
                      <a:endParaRPr lang="nb-NO" sz="1200">
                        <a:solidFill>
                          <a:schemeClr val="tx1"/>
                        </a:solidFill>
                        <a:effectLst/>
                        <a:latin typeface="Aptos"/>
                        <a:ea typeface="Aptos" panose="020B0004020202020204" pitchFamily="34" charset="0"/>
                        <a:cs typeface="Times New Roman"/>
                      </a:endParaRPr>
                    </a:p>
                  </a:txBody>
                  <a:tcPr marL="67915" marR="67915" marT="0" marB="0">
                    <a:solidFill>
                      <a:srgbClr val="FADE89"/>
                    </a:solidFill>
                  </a:tcPr>
                </a:tc>
                <a:tc>
                  <a:txBody>
                    <a:bodyPr/>
                    <a:lstStyle/>
                    <a:p>
                      <a:pPr>
                        <a:lnSpc>
                          <a:spcPct val="116000"/>
                        </a:lnSpc>
                        <a:spcAft>
                          <a:spcPts val="800"/>
                        </a:spcAft>
                        <a:buNone/>
                      </a:pPr>
                      <a:r>
                        <a:rPr lang="nb-NO" sz="1200">
                          <a:effectLst/>
                        </a:rPr>
                        <a:t>Tussilagofest</a:t>
                      </a:r>
                      <a:endParaRPr lang="nb-NO" sz="1200">
                        <a:effectLst/>
                        <a:latin typeface="Aptos" panose="020B0004020202020204" pitchFamily="34" charset="0"/>
                        <a:ea typeface="Aptos" panose="020B0004020202020204" pitchFamily="34" charset="0"/>
                        <a:cs typeface="Times New Roman" panose="02020603050405020304" pitchFamily="18" charset="0"/>
                      </a:endParaRPr>
                    </a:p>
                  </a:txBody>
                  <a:tcPr marL="67915" marR="67915" marT="0" marB="0">
                    <a:solidFill>
                      <a:schemeClr val="accent3">
                        <a:lumMod val="20000"/>
                        <a:lumOff val="80000"/>
                      </a:schemeClr>
                    </a:solidFill>
                  </a:tcPr>
                </a:tc>
                <a:extLst>
                  <a:ext uri="{0D108BD9-81ED-4DB2-BD59-A6C34878D82A}">
                    <a16:rowId xmlns:a16="http://schemas.microsoft.com/office/drawing/2014/main" val="1536925676"/>
                  </a:ext>
                </a:extLst>
              </a:tr>
              <a:tr h="253956">
                <a:tc>
                  <a:txBody>
                    <a:bodyPr/>
                    <a:lstStyle/>
                    <a:p>
                      <a:pPr>
                        <a:lnSpc>
                          <a:spcPct val="116000"/>
                        </a:lnSpc>
                        <a:spcAft>
                          <a:spcPts val="800"/>
                        </a:spcAft>
                        <a:buNone/>
                      </a:pPr>
                      <a:r>
                        <a:rPr lang="nb-NO" sz="1200">
                          <a:solidFill>
                            <a:schemeClr val="tx1"/>
                          </a:solidFill>
                          <a:effectLst/>
                        </a:rPr>
                        <a:t>Uke 19</a:t>
                      </a:r>
                      <a:endParaRPr lang="nb-NO" sz="1200">
                        <a:solidFill>
                          <a:schemeClr val="tx1"/>
                        </a:solidFill>
                        <a:effectLst/>
                        <a:latin typeface="Aptos"/>
                        <a:ea typeface="Aptos" panose="020B0004020202020204" pitchFamily="34" charset="0"/>
                        <a:cs typeface="Times New Roman"/>
                      </a:endParaRPr>
                    </a:p>
                  </a:txBody>
                  <a:tcPr marL="67915" marR="67915" marT="0" marB="0">
                    <a:solidFill>
                      <a:srgbClr val="FADE89"/>
                    </a:solidFill>
                  </a:tcPr>
                </a:tc>
                <a:tc>
                  <a:txBody>
                    <a:bodyPr/>
                    <a:lstStyle/>
                    <a:p>
                      <a:pPr>
                        <a:lnSpc>
                          <a:spcPct val="116000"/>
                        </a:lnSpc>
                        <a:spcAft>
                          <a:spcPts val="800"/>
                        </a:spcAft>
                        <a:buNone/>
                      </a:pPr>
                      <a:r>
                        <a:rPr lang="nb-NO" sz="1200">
                          <a:effectLst/>
                        </a:rPr>
                        <a:t>Dugnad</a:t>
                      </a:r>
                      <a:endParaRPr lang="nb-NO" sz="1200">
                        <a:effectLst/>
                        <a:latin typeface="Aptos" panose="020B0004020202020204" pitchFamily="34" charset="0"/>
                        <a:ea typeface="Aptos" panose="020B0004020202020204" pitchFamily="34" charset="0"/>
                        <a:cs typeface="Times New Roman" panose="02020603050405020304" pitchFamily="18" charset="0"/>
                      </a:endParaRPr>
                    </a:p>
                  </a:txBody>
                  <a:tcPr marL="67915" marR="67915" marT="0" marB="0">
                    <a:solidFill>
                      <a:schemeClr val="accent3">
                        <a:lumMod val="20000"/>
                        <a:lumOff val="80000"/>
                      </a:schemeClr>
                    </a:solidFill>
                  </a:tcPr>
                </a:tc>
                <a:extLst>
                  <a:ext uri="{0D108BD9-81ED-4DB2-BD59-A6C34878D82A}">
                    <a16:rowId xmlns:a16="http://schemas.microsoft.com/office/drawing/2014/main" val="3348896118"/>
                  </a:ext>
                </a:extLst>
              </a:tr>
              <a:tr h="301572">
                <a:tc>
                  <a:txBody>
                    <a:bodyPr/>
                    <a:lstStyle/>
                    <a:p>
                      <a:pPr>
                        <a:lnSpc>
                          <a:spcPct val="116000"/>
                        </a:lnSpc>
                        <a:spcAft>
                          <a:spcPts val="800"/>
                        </a:spcAft>
                        <a:buNone/>
                      </a:pPr>
                      <a:r>
                        <a:rPr lang="nb-NO" sz="1200">
                          <a:solidFill>
                            <a:schemeClr val="tx1"/>
                          </a:solidFill>
                          <a:effectLst/>
                        </a:rPr>
                        <a:t>26.5</a:t>
                      </a:r>
                      <a:endParaRPr lang="nb-NO" sz="1200">
                        <a:solidFill>
                          <a:schemeClr val="tx1"/>
                        </a:solidFill>
                        <a:effectLst/>
                        <a:latin typeface="Aptos"/>
                        <a:ea typeface="Aptos" panose="020B0004020202020204" pitchFamily="34" charset="0"/>
                        <a:cs typeface="Times New Roman"/>
                      </a:endParaRPr>
                    </a:p>
                  </a:txBody>
                  <a:tcPr marL="67915" marR="67915" marT="0" marB="0">
                    <a:solidFill>
                      <a:srgbClr val="FADE89"/>
                    </a:solidFill>
                  </a:tcPr>
                </a:tc>
                <a:tc>
                  <a:txBody>
                    <a:bodyPr/>
                    <a:lstStyle/>
                    <a:p>
                      <a:pPr>
                        <a:lnSpc>
                          <a:spcPct val="116000"/>
                        </a:lnSpc>
                        <a:spcAft>
                          <a:spcPts val="800"/>
                        </a:spcAft>
                        <a:buNone/>
                      </a:pPr>
                      <a:r>
                        <a:rPr lang="nb-NO" sz="1200">
                          <a:effectLst/>
                        </a:rPr>
                        <a:t>Overflytting avdelinger, rød og hvitgruppa</a:t>
                      </a:r>
                      <a:endParaRPr lang="nb-NO" sz="1200">
                        <a:effectLst/>
                        <a:latin typeface="Aptos" panose="020B0004020202020204" pitchFamily="34" charset="0"/>
                        <a:ea typeface="Aptos" panose="020B0004020202020204" pitchFamily="34" charset="0"/>
                        <a:cs typeface="Times New Roman" panose="02020603050405020304" pitchFamily="18" charset="0"/>
                      </a:endParaRPr>
                    </a:p>
                  </a:txBody>
                  <a:tcPr marL="67915" marR="67915" marT="0" marB="0">
                    <a:solidFill>
                      <a:schemeClr val="accent3">
                        <a:lumMod val="20000"/>
                        <a:lumOff val="80000"/>
                      </a:schemeClr>
                    </a:solidFill>
                  </a:tcPr>
                </a:tc>
                <a:extLst>
                  <a:ext uri="{0D108BD9-81ED-4DB2-BD59-A6C34878D82A}">
                    <a16:rowId xmlns:a16="http://schemas.microsoft.com/office/drawing/2014/main" val="1750427363"/>
                  </a:ext>
                </a:extLst>
              </a:tr>
              <a:tr h="253956">
                <a:tc>
                  <a:txBody>
                    <a:bodyPr/>
                    <a:lstStyle/>
                    <a:p>
                      <a:pPr>
                        <a:lnSpc>
                          <a:spcPct val="116000"/>
                        </a:lnSpc>
                        <a:spcAft>
                          <a:spcPts val="800"/>
                        </a:spcAft>
                        <a:buNone/>
                      </a:pPr>
                      <a:r>
                        <a:rPr lang="nb-NO" sz="1200">
                          <a:solidFill>
                            <a:schemeClr val="tx1"/>
                          </a:solidFill>
                          <a:effectLst/>
                        </a:rPr>
                        <a:t>1.6</a:t>
                      </a:r>
                      <a:endParaRPr lang="nb-NO" sz="1200">
                        <a:solidFill>
                          <a:schemeClr val="tx1"/>
                        </a:solidFill>
                        <a:effectLst/>
                        <a:latin typeface="Aptos"/>
                        <a:ea typeface="Aptos" panose="020B0004020202020204" pitchFamily="34" charset="0"/>
                        <a:cs typeface="Times New Roman"/>
                      </a:endParaRPr>
                    </a:p>
                  </a:txBody>
                  <a:tcPr marL="67915" marR="67915" marT="0" marB="0">
                    <a:solidFill>
                      <a:srgbClr val="FADE89"/>
                    </a:solidFill>
                  </a:tcPr>
                </a:tc>
                <a:tc>
                  <a:txBody>
                    <a:bodyPr/>
                    <a:lstStyle/>
                    <a:p>
                      <a:pPr>
                        <a:lnSpc>
                          <a:spcPct val="116000"/>
                        </a:lnSpc>
                        <a:spcAft>
                          <a:spcPts val="800"/>
                        </a:spcAft>
                        <a:buNone/>
                      </a:pPr>
                      <a:r>
                        <a:rPr lang="nb-NO" sz="1200">
                          <a:effectLst/>
                        </a:rPr>
                        <a:t>Planleggingsdag</a:t>
                      </a:r>
                      <a:endParaRPr lang="nb-NO" sz="1200">
                        <a:effectLst/>
                        <a:latin typeface="Aptos" panose="020B0004020202020204" pitchFamily="34" charset="0"/>
                        <a:ea typeface="Aptos" panose="020B0004020202020204" pitchFamily="34" charset="0"/>
                        <a:cs typeface="Times New Roman" panose="02020603050405020304" pitchFamily="18" charset="0"/>
                      </a:endParaRPr>
                    </a:p>
                  </a:txBody>
                  <a:tcPr marL="67915" marR="67915" marT="0" marB="0">
                    <a:solidFill>
                      <a:schemeClr val="accent3">
                        <a:lumMod val="20000"/>
                        <a:lumOff val="80000"/>
                      </a:schemeClr>
                    </a:solidFill>
                  </a:tcPr>
                </a:tc>
                <a:extLst>
                  <a:ext uri="{0D108BD9-81ED-4DB2-BD59-A6C34878D82A}">
                    <a16:rowId xmlns:a16="http://schemas.microsoft.com/office/drawing/2014/main" val="3540264443"/>
                  </a:ext>
                </a:extLst>
              </a:tr>
              <a:tr h="301572">
                <a:tc>
                  <a:txBody>
                    <a:bodyPr/>
                    <a:lstStyle/>
                    <a:p>
                      <a:pPr>
                        <a:lnSpc>
                          <a:spcPct val="116000"/>
                        </a:lnSpc>
                        <a:spcAft>
                          <a:spcPts val="800"/>
                        </a:spcAft>
                        <a:buNone/>
                      </a:pPr>
                      <a:r>
                        <a:rPr lang="nb-NO" sz="1200">
                          <a:solidFill>
                            <a:schemeClr val="tx1"/>
                          </a:solidFill>
                          <a:effectLst/>
                        </a:rPr>
                        <a:t>4.-5.6</a:t>
                      </a:r>
                      <a:endParaRPr lang="nb-NO" sz="1200">
                        <a:solidFill>
                          <a:schemeClr val="tx1"/>
                        </a:solidFill>
                        <a:effectLst/>
                        <a:latin typeface="Aptos"/>
                        <a:ea typeface="Aptos" panose="020B0004020202020204" pitchFamily="34" charset="0"/>
                        <a:cs typeface="Times New Roman"/>
                      </a:endParaRPr>
                    </a:p>
                  </a:txBody>
                  <a:tcPr marL="67915" marR="67915" marT="0" marB="0">
                    <a:solidFill>
                      <a:srgbClr val="FADE89"/>
                    </a:solidFill>
                  </a:tcPr>
                </a:tc>
                <a:tc>
                  <a:txBody>
                    <a:bodyPr/>
                    <a:lstStyle/>
                    <a:p>
                      <a:pPr>
                        <a:lnSpc>
                          <a:spcPct val="116000"/>
                        </a:lnSpc>
                        <a:spcAft>
                          <a:spcPts val="800"/>
                        </a:spcAft>
                        <a:buNone/>
                      </a:pPr>
                      <a:r>
                        <a:rPr lang="nb-NO" sz="1200">
                          <a:effectLst/>
                        </a:rPr>
                        <a:t>Overnatting skolestarterne</a:t>
                      </a:r>
                      <a:endParaRPr lang="nb-NO" sz="1200">
                        <a:effectLst/>
                        <a:latin typeface="Aptos" panose="020B0004020202020204" pitchFamily="34" charset="0"/>
                        <a:ea typeface="Aptos" panose="020B0004020202020204" pitchFamily="34" charset="0"/>
                        <a:cs typeface="Times New Roman" panose="02020603050405020304" pitchFamily="18" charset="0"/>
                      </a:endParaRPr>
                    </a:p>
                  </a:txBody>
                  <a:tcPr marL="67915" marR="67915" marT="0" marB="0">
                    <a:solidFill>
                      <a:schemeClr val="accent3">
                        <a:lumMod val="20000"/>
                        <a:lumOff val="80000"/>
                      </a:schemeClr>
                    </a:solidFill>
                  </a:tcPr>
                </a:tc>
                <a:extLst>
                  <a:ext uri="{0D108BD9-81ED-4DB2-BD59-A6C34878D82A}">
                    <a16:rowId xmlns:a16="http://schemas.microsoft.com/office/drawing/2014/main" val="4007243112"/>
                  </a:ext>
                </a:extLst>
              </a:tr>
              <a:tr h="301572">
                <a:tc>
                  <a:txBody>
                    <a:bodyPr/>
                    <a:lstStyle/>
                    <a:p>
                      <a:pPr>
                        <a:lnSpc>
                          <a:spcPct val="116000"/>
                        </a:lnSpc>
                        <a:spcAft>
                          <a:spcPts val="800"/>
                        </a:spcAft>
                        <a:buNone/>
                      </a:pPr>
                      <a:r>
                        <a:rPr lang="nb-NO" sz="1200">
                          <a:solidFill>
                            <a:schemeClr val="tx1"/>
                          </a:solidFill>
                          <a:effectLst/>
                        </a:rPr>
                        <a:t>Uke 24</a:t>
                      </a:r>
                      <a:endParaRPr lang="nb-NO" sz="1200">
                        <a:solidFill>
                          <a:schemeClr val="tx1"/>
                        </a:solidFill>
                        <a:effectLst/>
                        <a:latin typeface="Aptos"/>
                        <a:ea typeface="Aptos" panose="020B0004020202020204" pitchFamily="34" charset="0"/>
                        <a:cs typeface="Times New Roman"/>
                      </a:endParaRPr>
                    </a:p>
                  </a:txBody>
                  <a:tcPr marL="67915" marR="67915" marT="0" marB="0">
                    <a:solidFill>
                      <a:srgbClr val="FADE89"/>
                    </a:solidFill>
                  </a:tcPr>
                </a:tc>
                <a:tc>
                  <a:txBody>
                    <a:bodyPr/>
                    <a:lstStyle/>
                    <a:p>
                      <a:pPr>
                        <a:lnSpc>
                          <a:spcPct val="116000"/>
                        </a:lnSpc>
                        <a:spcAft>
                          <a:spcPts val="800"/>
                        </a:spcAft>
                        <a:buNone/>
                      </a:pPr>
                      <a:r>
                        <a:rPr lang="nb-NO" sz="1200">
                          <a:effectLst/>
                        </a:rPr>
                        <a:t>Avslutning for skolestarterne</a:t>
                      </a:r>
                      <a:endParaRPr lang="nb-NO" sz="1200">
                        <a:effectLst/>
                        <a:latin typeface="Aptos" panose="020B0004020202020204" pitchFamily="34" charset="0"/>
                        <a:ea typeface="Aptos" panose="020B0004020202020204" pitchFamily="34" charset="0"/>
                        <a:cs typeface="Times New Roman" panose="02020603050405020304" pitchFamily="18" charset="0"/>
                      </a:endParaRPr>
                    </a:p>
                  </a:txBody>
                  <a:tcPr marL="67915" marR="67915" marT="0" marB="0">
                    <a:solidFill>
                      <a:schemeClr val="accent3">
                        <a:lumMod val="20000"/>
                        <a:lumOff val="80000"/>
                      </a:schemeClr>
                    </a:solidFill>
                  </a:tcPr>
                </a:tc>
                <a:extLst>
                  <a:ext uri="{0D108BD9-81ED-4DB2-BD59-A6C34878D82A}">
                    <a16:rowId xmlns:a16="http://schemas.microsoft.com/office/drawing/2014/main" val="2416733416"/>
                  </a:ext>
                </a:extLst>
              </a:tr>
            </a:tbl>
          </a:graphicData>
        </a:graphic>
      </p:graphicFrame>
      <p:pic>
        <p:nvPicPr>
          <p:cNvPr id="4" name="Bilde 3" descr="Et bilde som inneholder silhuett, clip art, tegning, illustrasjon&#10;&#10;KI-generert innhold kan være feil.">
            <a:extLst>
              <a:ext uri="{FF2B5EF4-FFF2-40B4-BE49-F238E27FC236}">
                <a16:creationId xmlns:a16="http://schemas.microsoft.com/office/drawing/2014/main" id="{E935FDBD-C7CD-8F30-E2A1-3340F2A9D195}"/>
              </a:ext>
            </a:extLst>
          </p:cNvPr>
          <p:cNvPicPr>
            <a:picLocks noChangeAspect="1"/>
          </p:cNvPicPr>
          <p:nvPr/>
        </p:nvPicPr>
        <p:blipFill>
          <a:blip r:embed="rId2"/>
          <a:stretch>
            <a:fillRect/>
          </a:stretch>
        </p:blipFill>
        <p:spPr>
          <a:xfrm>
            <a:off x="5160665" y="299655"/>
            <a:ext cx="1096445" cy="1112133"/>
          </a:xfrm>
          <a:prstGeom prst="rect">
            <a:avLst/>
          </a:prstGeom>
          <a:ln>
            <a:solidFill>
              <a:srgbClr val="FAD97F"/>
            </a:solidFill>
          </a:ln>
        </p:spPr>
      </p:pic>
    </p:spTree>
    <p:extLst>
      <p:ext uri="{BB962C8B-B14F-4D97-AF65-F5344CB8AC3E}">
        <p14:creationId xmlns:p14="http://schemas.microsoft.com/office/powerpoint/2010/main" val="3137176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9F6A63F4-ADB5-8728-6F2D-4B98658B510F}"/>
              </a:ext>
            </a:extLst>
          </p:cNvPr>
          <p:cNvSpPr>
            <a:spLocks noGrp="1"/>
          </p:cNvSpPr>
          <p:nvPr>
            <p:ph type="sldNum" sz="quarter" idx="12"/>
          </p:nvPr>
        </p:nvSpPr>
        <p:spPr/>
        <p:txBody>
          <a:bodyPr/>
          <a:lstStyle/>
          <a:p>
            <a:fld id="{42C2C5C0-A334-4447-9886-AB69801F816A}" type="slidenum">
              <a:rPr lang="nb-NO" smtClean="0"/>
              <a:pPr/>
              <a:t>17</a:t>
            </a:fld>
            <a:endParaRPr lang="nb-NO"/>
          </a:p>
        </p:txBody>
      </p:sp>
      <p:sp>
        <p:nvSpPr>
          <p:cNvPr id="4" name="TekstSylinder 3">
            <a:extLst>
              <a:ext uri="{FF2B5EF4-FFF2-40B4-BE49-F238E27FC236}">
                <a16:creationId xmlns:a16="http://schemas.microsoft.com/office/drawing/2014/main" id="{8114A3C0-0753-9C73-A1C2-76D08632CE91}"/>
              </a:ext>
            </a:extLst>
          </p:cNvPr>
          <p:cNvSpPr txBox="1"/>
          <p:nvPr/>
        </p:nvSpPr>
        <p:spPr>
          <a:xfrm>
            <a:off x="355472" y="392453"/>
            <a:ext cx="6183901" cy="4462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b-NO" sz="1200">
              <a:latin typeface="Arial"/>
              <a:cs typeface="Arial"/>
            </a:endParaRPr>
          </a:p>
          <a:p>
            <a:endParaRPr lang="nb-NO" sz="1200">
              <a:latin typeface="Arial"/>
              <a:cs typeface="Arial"/>
            </a:endParaRPr>
          </a:p>
          <a:p>
            <a:endParaRPr lang="nb-NO" sz="1200">
              <a:latin typeface="Arial"/>
              <a:cs typeface="Arial"/>
            </a:endParaRPr>
          </a:p>
          <a:p>
            <a:r>
              <a:rPr lang="nb-NO" sz="1200">
                <a:latin typeface="Arial"/>
                <a:cs typeface="Arial"/>
              </a:rPr>
              <a:t>For å gi barna en best mulig hverdag i barnehagen er vi avhengig av et godt samarbeid og god kommunikasjon mellom hjemmet og barnehagen. For å få til dette er det viktig å etablere et åpent og reelt samarbeid bygget på gjensidig respekt mellom foreldre og personalet. Vi skal arbeide for å skape gjensidig trygghet og tillit til hverandre, til barns beste. Foreldrene skal gis innsikt i barnehagens innhold og arbeidsmetoder og ha mulighet til medvirkning. Gjennom daglige uformelle samtaler ved levering og henting, og mer formelt gjennom foreldremøter og foreldresamtaler, har vi dialog om barnets liv. </a:t>
            </a:r>
            <a:endParaRPr lang="en-US" sz="1200">
              <a:latin typeface="Arial"/>
              <a:cs typeface="Arial"/>
            </a:endParaRPr>
          </a:p>
          <a:p>
            <a:endParaRPr lang="nb-NO" sz="1200">
              <a:latin typeface="Arial"/>
              <a:cs typeface="Arial"/>
            </a:endParaRPr>
          </a:p>
          <a:p>
            <a:r>
              <a:rPr lang="nb-NO" sz="1200">
                <a:latin typeface="Arial"/>
                <a:cs typeface="Arial"/>
              </a:rPr>
              <a:t>Vi gjennomfører i hovedsak to foreldremøter i året, samt et ekstra møte i forbindelse med årsmøtet til Stjørdal barnehage SA. </a:t>
            </a:r>
            <a:endParaRPr lang="en-US" sz="1200">
              <a:latin typeface="Arial"/>
              <a:cs typeface="Arial"/>
            </a:endParaRPr>
          </a:p>
          <a:p>
            <a:endParaRPr lang="nb-NO" sz="1200">
              <a:latin typeface="Arial"/>
              <a:cs typeface="Arial"/>
            </a:endParaRPr>
          </a:p>
          <a:p>
            <a:r>
              <a:rPr lang="nb-NO" sz="1200">
                <a:latin typeface="Arial"/>
                <a:cs typeface="Arial"/>
              </a:rPr>
              <a:t>Styret i andelslaget består av 4 foreldre/eiere og to ansatte, som har møte-, uttale- og forslagsrett. I tillegg møter daglig leder for barnehagene. Nest etter årsmøte, er dette det øverste bestemmende organ. Vi gjennomfører månedlige møter på ettermiddagstid. Det er to foreldre og en ansatt representert fra hver barnehage. Her utarbeides også en strategiplan som sier noe som hva andelslaget skal prioritere i fremtiden, både kommende år og fem år frem i tid. </a:t>
            </a:r>
          </a:p>
          <a:p>
            <a:endParaRPr lang="nb-NO" sz="1200">
              <a:solidFill>
                <a:srgbClr val="000000"/>
              </a:solidFill>
              <a:latin typeface="Arial"/>
              <a:cs typeface="Arial"/>
            </a:endParaRPr>
          </a:p>
          <a:p>
            <a:r>
              <a:rPr lang="nb-NO" sz="1400">
                <a:solidFill>
                  <a:schemeClr val="accent3">
                    <a:lumMod val="76000"/>
                  </a:schemeClr>
                </a:solidFill>
                <a:latin typeface="Arial"/>
                <a:cs typeface="Arial"/>
              </a:rPr>
              <a:t>Styret i Tussilago og </a:t>
            </a:r>
            <a:r>
              <a:rPr lang="nb-NO" sz="1400" err="1">
                <a:solidFill>
                  <a:schemeClr val="accent3">
                    <a:lumMod val="76000"/>
                  </a:schemeClr>
                </a:solidFill>
                <a:latin typeface="Arial"/>
                <a:cs typeface="Arial"/>
              </a:rPr>
              <a:t>Taraxacum</a:t>
            </a:r>
            <a:r>
              <a:rPr lang="nb-NO" sz="1400">
                <a:solidFill>
                  <a:schemeClr val="accent3">
                    <a:lumMod val="76000"/>
                  </a:schemeClr>
                </a:solidFill>
                <a:latin typeface="Arial"/>
                <a:cs typeface="Arial"/>
              </a:rPr>
              <a:t> består av:</a:t>
            </a:r>
            <a:r>
              <a:rPr lang="nb-NO" sz="1400">
                <a:latin typeface="Arial"/>
                <a:cs typeface="Arial"/>
              </a:rPr>
              <a:t> </a:t>
            </a:r>
          </a:p>
          <a:p>
            <a:pPr algn="l"/>
            <a:endParaRPr lang="nb-NO">
              <a:ea typeface="Calibri"/>
              <a:cs typeface="Calibri"/>
            </a:endParaRPr>
          </a:p>
        </p:txBody>
      </p:sp>
      <p:sp>
        <p:nvSpPr>
          <p:cNvPr id="6" name="Rektangel 5">
            <a:extLst>
              <a:ext uri="{FF2B5EF4-FFF2-40B4-BE49-F238E27FC236}">
                <a16:creationId xmlns:a16="http://schemas.microsoft.com/office/drawing/2014/main" id="{B18C8386-FADB-7EF9-36C9-F61DB51DA25A}"/>
              </a:ext>
            </a:extLst>
          </p:cNvPr>
          <p:cNvSpPr/>
          <p:nvPr/>
        </p:nvSpPr>
        <p:spPr>
          <a:xfrm>
            <a:off x="391885" y="4579944"/>
            <a:ext cx="3550960" cy="2155699"/>
          </a:xfrm>
          <a:prstGeom prst="rect">
            <a:avLst/>
          </a:prstGeom>
          <a:solidFill>
            <a:srgbClr val="FAD97F"/>
          </a:solidFill>
          <a:ln>
            <a:solidFill>
              <a:srgbClr val="FAD9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nb-NO" sz="1000">
              <a:solidFill>
                <a:schemeClr val="tx1"/>
              </a:solidFill>
              <a:latin typeface="Arial"/>
              <a:ea typeface="Calibri"/>
              <a:cs typeface="Calibri"/>
            </a:endParaRPr>
          </a:p>
          <a:p>
            <a:endParaRPr lang="nb-NO" sz="1000">
              <a:solidFill>
                <a:schemeClr val="tx1"/>
              </a:solidFill>
              <a:latin typeface="Arial"/>
              <a:ea typeface="Calibri"/>
              <a:cs typeface="Calibri"/>
            </a:endParaRPr>
          </a:p>
          <a:p>
            <a:r>
              <a:rPr lang="nb-NO" sz="1000">
                <a:solidFill>
                  <a:schemeClr val="tx1"/>
                </a:solidFill>
                <a:latin typeface="Arial"/>
                <a:ea typeface="Calibri"/>
                <a:cs typeface="Calibri"/>
              </a:rPr>
              <a:t>Leder</a:t>
            </a:r>
            <a:endParaRPr lang="nb-NO">
              <a:solidFill>
                <a:schemeClr val="tx1"/>
              </a:solidFill>
              <a:ea typeface="Calibri"/>
              <a:cs typeface="Calibri"/>
            </a:endParaRPr>
          </a:p>
          <a:p>
            <a:r>
              <a:rPr lang="nb-NO" sz="1000">
                <a:solidFill>
                  <a:schemeClr val="tx1"/>
                </a:solidFill>
                <a:latin typeface="Arial"/>
                <a:ea typeface="Calibri"/>
                <a:cs typeface="Calibri"/>
              </a:rPr>
              <a:t>Nestleder</a:t>
            </a:r>
          </a:p>
          <a:p>
            <a:r>
              <a:rPr lang="nb-NO" sz="1000">
                <a:solidFill>
                  <a:schemeClr val="tx1"/>
                </a:solidFill>
                <a:latin typeface="Arial"/>
                <a:ea typeface="Calibri"/>
                <a:cs typeface="Calibri"/>
              </a:rPr>
              <a:t>Daglig leder, </a:t>
            </a:r>
            <a:r>
              <a:rPr lang="nb-NO" sz="1000" err="1">
                <a:solidFill>
                  <a:schemeClr val="tx1"/>
                </a:solidFill>
                <a:latin typeface="Arial"/>
                <a:ea typeface="Calibri"/>
                <a:cs typeface="Calibri"/>
              </a:rPr>
              <a:t>Taraxacum</a:t>
            </a:r>
            <a:endParaRPr lang="nb-NO" sz="1000">
              <a:solidFill>
                <a:schemeClr val="tx1"/>
              </a:solidFill>
              <a:latin typeface="Arial"/>
              <a:ea typeface="Calibri"/>
              <a:cs typeface="Calibri"/>
            </a:endParaRPr>
          </a:p>
          <a:p>
            <a:r>
              <a:rPr lang="nb-NO" sz="1000">
                <a:solidFill>
                  <a:schemeClr val="tx1"/>
                </a:solidFill>
                <a:latin typeface="Arial"/>
                <a:ea typeface="Calibri"/>
                <a:cs typeface="Calibri"/>
              </a:rPr>
              <a:t>Daglig leder, Tussilago</a:t>
            </a:r>
          </a:p>
          <a:p>
            <a:r>
              <a:rPr lang="nb-NO" sz="1000">
                <a:solidFill>
                  <a:schemeClr val="tx1"/>
                </a:solidFill>
                <a:latin typeface="Arial"/>
                <a:ea typeface="Calibri"/>
                <a:cs typeface="Arial"/>
              </a:rPr>
              <a:t>Administrasjonsleder, </a:t>
            </a:r>
            <a:r>
              <a:rPr lang="nb-NO" sz="1000" err="1">
                <a:solidFill>
                  <a:schemeClr val="tx1"/>
                </a:solidFill>
                <a:latin typeface="Arial"/>
                <a:ea typeface="Calibri"/>
                <a:cs typeface="Arial"/>
              </a:rPr>
              <a:t>Taraxacum</a:t>
            </a:r>
            <a:r>
              <a:rPr lang="nb-NO" sz="1000">
                <a:solidFill>
                  <a:schemeClr val="tx1"/>
                </a:solidFill>
                <a:latin typeface="Arial"/>
                <a:ea typeface="Calibri"/>
                <a:cs typeface="Arial"/>
              </a:rPr>
              <a:t> </a:t>
            </a:r>
            <a:r>
              <a:rPr lang="sv-SE" sz="1000">
                <a:solidFill>
                  <a:schemeClr val="tx1"/>
                </a:solidFill>
                <a:latin typeface="Arial"/>
                <a:ea typeface="Calibri"/>
                <a:cs typeface="Arial"/>
              </a:rPr>
              <a:t> </a:t>
            </a:r>
            <a:endParaRPr lang="nb-NO" sz="1000">
              <a:solidFill>
                <a:schemeClr val="tx1"/>
              </a:solidFill>
              <a:latin typeface="Arial"/>
              <a:ea typeface="Calibri"/>
              <a:cs typeface="Arial"/>
            </a:endParaRPr>
          </a:p>
          <a:p>
            <a:r>
              <a:rPr lang="nb-NO" sz="1000">
                <a:solidFill>
                  <a:schemeClr val="tx1"/>
                </a:solidFill>
                <a:latin typeface="Arial"/>
                <a:ea typeface="Calibri"/>
                <a:cs typeface="Arial"/>
              </a:rPr>
              <a:t>Foreldrerepresentant Tussilago</a:t>
            </a:r>
          </a:p>
          <a:p>
            <a:r>
              <a:rPr lang="nb-NO" sz="1000">
                <a:solidFill>
                  <a:schemeClr val="tx1"/>
                </a:solidFill>
                <a:latin typeface="Arial"/>
                <a:ea typeface="Calibri"/>
                <a:cs typeface="Arial"/>
              </a:rPr>
              <a:t>Foreldrerepresentant </a:t>
            </a:r>
            <a:r>
              <a:rPr lang="nb-NO" sz="1000" err="1">
                <a:solidFill>
                  <a:schemeClr val="tx1"/>
                </a:solidFill>
                <a:latin typeface="Arial"/>
                <a:ea typeface="Calibri"/>
                <a:cs typeface="Arial"/>
              </a:rPr>
              <a:t>Taraxacum</a:t>
            </a:r>
            <a:r>
              <a:rPr lang="nb-NO" sz="1000">
                <a:solidFill>
                  <a:schemeClr val="tx1"/>
                </a:solidFill>
                <a:latin typeface="Arial"/>
                <a:ea typeface="Calibri"/>
                <a:cs typeface="Arial"/>
              </a:rPr>
              <a:t>:              </a:t>
            </a:r>
          </a:p>
          <a:p>
            <a:r>
              <a:rPr lang="nb-NO" sz="1000">
                <a:solidFill>
                  <a:schemeClr val="tx1"/>
                </a:solidFill>
                <a:latin typeface="Arial"/>
                <a:ea typeface="Calibri"/>
                <a:cs typeface="Arial"/>
              </a:rPr>
              <a:t>Vara foreldrerepresentant </a:t>
            </a:r>
            <a:r>
              <a:rPr lang="nb-NO" sz="1000" err="1">
                <a:solidFill>
                  <a:schemeClr val="tx1"/>
                </a:solidFill>
                <a:latin typeface="Arial"/>
                <a:ea typeface="Calibri"/>
                <a:cs typeface="Arial"/>
              </a:rPr>
              <a:t>Taraxacum</a:t>
            </a:r>
            <a:r>
              <a:rPr lang="nb-NO" sz="1000">
                <a:solidFill>
                  <a:schemeClr val="tx1"/>
                </a:solidFill>
                <a:latin typeface="Arial"/>
                <a:ea typeface="Calibri"/>
                <a:cs typeface="Arial"/>
              </a:rPr>
              <a:t>:      </a:t>
            </a:r>
          </a:p>
          <a:p>
            <a:r>
              <a:rPr lang="nb-NO" sz="1000">
                <a:solidFill>
                  <a:schemeClr val="tx1"/>
                </a:solidFill>
                <a:latin typeface="Arial"/>
                <a:ea typeface="Calibri"/>
                <a:cs typeface="Arial"/>
              </a:rPr>
              <a:t>Vara foreldrerepresentant Tussilago:            </a:t>
            </a:r>
          </a:p>
          <a:p>
            <a:r>
              <a:rPr lang="nb-NO" sz="1000">
                <a:solidFill>
                  <a:schemeClr val="tx1"/>
                </a:solidFill>
                <a:latin typeface="Arial"/>
                <a:ea typeface="Calibri"/>
                <a:cs typeface="Arial"/>
              </a:rPr>
              <a:t>Ansattrepresentant </a:t>
            </a:r>
            <a:r>
              <a:rPr lang="nb-NO" sz="1000" err="1">
                <a:solidFill>
                  <a:schemeClr val="tx1"/>
                </a:solidFill>
                <a:latin typeface="Arial"/>
                <a:ea typeface="Calibri"/>
                <a:cs typeface="Arial"/>
              </a:rPr>
              <a:t>Taraxacum</a:t>
            </a:r>
            <a:r>
              <a:rPr lang="nb-NO" sz="1000">
                <a:solidFill>
                  <a:schemeClr val="tx1"/>
                </a:solidFill>
                <a:latin typeface="Arial"/>
                <a:ea typeface="Calibri"/>
                <a:cs typeface="Arial"/>
              </a:rPr>
              <a:t>:                   </a:t>
            </a:r>
          </a:p>
          <a:p>
            <a:r>
              <a:rPr lang="nb-NO" sz="1000">
                <a:solidFill>
                  <a:schemeClr val="tx1"/>
                </a:solidFill>
                <a:latin typeface="Arial"/>
                <a:ea typeface="Calibri"/>
                <a:cs typeface="Arial"/>
              </a:rPr>
              <a:t>Ansattrepresentant Tussilago:                     </a:t>
            </a:r>
          </a:p>
          <a:p>
            <a:r>
              <a:rPr lang="nb-NO" sz="1000">
                <a:solidFill>
                  <a:schemeClr val="tx1"/>
                </a:solidFill>
                <a:latin typeface="Arial"/>
                <a:ea typeface="Calibri"/>
                <a:cs typeface="Arial"/>
              </a:rPr>
              <a:t>Vara ansattrepresentant </a:t>
            </a:r>
            <a:r>
              <a:rPr lang="nb-NO" sz="1000" err="1">
                <a:solidFill>
                  <a:schemeClr val="tx1"/>
                </a:solidFill>
                <a:latin typeface="Arial"/>
                <a:ea typeface="Calibri"/>
                <a:cs typeface="Arial"/>
              </a:rPr>
              <a:t>Taraxacum</a:t>
            </a:r>
            <a:endParaRPr lang="nb-NO" sz="1000">
              <a:solidFill>
                <a:schemeClr val="tx1"/>
              </a:solidFill>
              <a:latin typeface="Arial"/>
              <a:ea typeface="Calibri"/>
              <a:cs typeface="Arial"/>
            </a:endParaRPr>
          </a:p>
          <a:p>
            <a:r>
              <a:rPr lang="sv-SE" sz="1000">
                <a:solidFill>
                  <a:schemeClr val="tx1"/>
                </a:solidFill>
                <a:latin typeface="Arial"/>
                <a:ea typeface="Calibri"/>
                <a:cs typeface="Arial"/>
              </a:rPr>
              <a:t>Vara ansattrepresentant Tussilago</a:t>
            </a:r>
            <a:endParaRPr lang="nb-NO" sz="1000">
              <a:solidFill>
                <a:schemeClr val="tx1"/>
              </a:solidFill>
            </a:endParaRPr>
          </a:p>
          <a:p>
            <a:endParaRPr lang="nb-NO" sz="1100">
              <a:solidFill>
                <a:schemeClr val="tx1"/>
              </a:solidFill>
              <a:latin typeface="Arial"/>
              <a:ea typeface="Calibri"/>
              <a:cs typeface="Arial"/>
            </a:endParaRPr>
          </a:p>
          <a:p>
            <a:endParaRPr lang="nb-NO" sz="1200">
              <a:solidFill>
                <a:schemeClr val="tx1"/>
              </a:solidFill>
              <a:latin typeface="Arial"/>
              <a:ea typeface="Calibri"/>
              <a:cs typeface="Calibri"/>
            </a:endParaRPr>
          </a:p>
        </p:txBody>
      </p:sp>
      <p:sp>
        <p:nvSpPr>
          <p:cNvPr id="7" name="Rektangel 6">
            <a:extLst>
              <a:ext uri="{FF2B5EF4-FFF2-40B4-BE49-F238E27FC236}">
                <a16:creationId xmlns:a16="http://schemas.microsoft.com/office/drawing/2014/main" id="{2A01AC35-3249-2B59-8DA7-3631A6406999}"/>
              </a:ext>
            </a:extLst>
          </p:cNvPr>
          <p:cNvSpPr/>
          <p:nvPr/>
        </p:nvSpPr>
        <p:spPr>
          <a:xfrm>
            <a:off x="3967298" y="4567675"/>
            <a:ext cx="2559022" cy="2168035"/>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sz="1000">
                <a:solidFill>
                  <a:srgbClr val="000000"/>
                </a:solidFill>
                <a:latin typeface="Arial"/>
                <a:cs typeface="Arial"/>
              </a:rPr>
              <a:t>Malene </a:t>
            </a:r>
            <a:r>
              <a:rPr lang="nb-NO" sz="1000" err="1">
                <a:solidFill>
                  <a:srgbClr val="000000"/>
                </a:solidFill>
                <a:latin typeface="Arial"/>
                <a:cs typeface="Arial"/>
              </a:rPr>
              <a:t>Borgsø</a:t>
            </a:r>
            <a:r>
              <a:rPr lang="nb-NO" sz="1000">
                <a:solidFill>
                  <a:srgbClr val="000000"/>
                </a:solidFill>
                <a:latin typeface="Arial"/>
                <a:cs typeface="Arial"/>
              </a:rPr>
              <a:t> </a:t>
            </a:r>
            <a:r>
              <a:rPr lang="nb-NO" sz="1000" err="1">
                <a:solidFill>
                  <a:srgbClr val="000000"/>
                </a:solidFill>
                <a:latin typeface="Arial"/>
                <a:cs typeface="Arial"/>
              </a:rPr>
              <a:t>Husås</a:t>
            </a:r>
            <a:r>
              <a:rPr lang="nb-NO" sz="1000">
                <a:solidFill>
                  <a:srgbClr val="000000"/>
                </a:solidFill>
                <a:latin typeface="Arial"/>
                <a:cs typeface="Arial"/>
              </a:rPr>
              <a:t> (MBH)</a:t>
            </a:r>
            <a:endParaRPr lang="en-US" sz="1000">
              <a:solidFill>
                <a:srgbClr val="000000"/>
              </a:solidFill>
              <a:latin typeface="Arial"/>
              <a:cs typeface="Arial"/>
            </a:endParaRPr>
          </a:p>
          <a:p>
            <a:r>
              <a:rPr lang="nb-NO" sz="1000">
                <a:solidFill>
                  <a:srgbClr val="000000"/>
                </a:solidFill>
                <a:latin typeface="Arial"/>
                <a:cs typeface="Arial"/>
              </a:rPr>
              <a:t>Pål Sæther (PS)  </a:t>
            </a:r>
            <a:endParaRPr lang="en-US" sz="1000">
              <a:solidFill>
                <a:srgbClr val="000000"/>
              </a:solidFill>
              <a:latin typeface="Arial"/>
              <a:cs typeface="Arial"/>
            </a:endParaRPr>
          </a:p>
          <a:p>
            <a:r>
              <a:rPr lang="sv-SE" sz="1000">
                <a:solidFill>
                  <a:srgbClr val="000000"/>
                </a:solidFill>
                <a:latin typeface="Arial"/>
                <a:cs typeface="Arial"/>
              </a:rPr>
              <a:t>Randi </a:t>
            </a:r>
            <a:r>
              <a:rPr lang="sv-SE" sz="1000" err="1">
                <a:solidFill>
                  <a:srgbClr val="000000"/>
                </a:solidFill>
                <a:latin typeface="Arial"/>
                <a:cs typeface="Arial"/>
              </a:rPr>
              <a:t>Gressetvold</a:t>
            </a:r>
            <a:r>
              <a:rPr lang="sv-SE" sz="1000">
                <a:solidFill>
                  <a:srgbClr val="000000"/>
                </a:solidFill>
                <a:latin typeface="Arial"/>
                <a:cs typeface="Arial"/>
              </a:rPr>
              <a:t> 8RG)</a:t>
            </a:r>
            <a:endParaRPr lang="nb-NO" sz="1000">
              <a:solidFill>
                <a:srgbClr val="000000"/>
              </a:solidFill>
              <a:latin typeface="Arial"/>
              <a:cs typeface="Arial"/>
            </a:endParaRPr>
          </a:p>
          <a:p>
            <a:r>
              <a:rPr lang="nb-NO" sz="1000">
                <a:solidFill>
                  <a:srgbClr val="000000"/>
                </a:solidFill>
                <a:latin typeface="Arial"/>
                <a:cs typeface="Arial"/>
              </a:rPr>
              <a:t>Kristin Berntzen (KB) </a:t>
            </a:r>
            <a:endParaRPr lang="en-US" sz="1000">
              <a:solidFill>
                <a:srgbClr val="000000"/>
              </a:solidFill>
              <a:latin typeface="Arial"/>
              <a:cs typeface="Arial"/>
            </a:endParaRPr>
          </a:p>
          <a:p>
            <a:r>
              <a:rPr lang="sv-SE" sz="1000">
                <a:solidFill>
                  <a:srgbClr val="000000"/>
                </a:solidFill>
                <a:latin typeface="Arial"/>
                <a:cs typeface="Arial"/>
              </a:rPr>
              <a:t>Solveig Aune Berg (SAB)</a:t>
            </a:r>
            <a:endParaRPr lang="nb-NO" sz="1000">
              <a:solidFill>
                <a:srgbClr val="000000"/>
              </a:solidFill>
              <a:latin typeface="Arial"/>
              <a:cs typeface="Arial"/>
            </a:endParaRPr>
          </a:p>
          <a:p>
            <a:r>
              <a:rPr lang="nb-NO" sz="1000">
                <a:solidFill>
                  <a:srgbClr val="000000"/>
                </a:solidFill>
                <a:latin typeface="Arial"/>
                <a:cs typeface="Arial"/>
              </a:rPr>
              <a:t>Maja Helene Bie </a:t>
            </a:r>
            <a:r>
              <a:rPr lang="nb-NO" sz="1000" err="1">
                <a:solidFill>
                  <a:srgbClr val="000000"/>
                </a:solidFill>
                <a:latin typeface="Arial"/>
                <a:cs typeface="Arial"/>
              </a:rPr>
              <a:t>Aurset</a:t>
            </a:r>
            <a:r>
              <a:rPr lang="nb-NO" sz="1000">
                <a:solidFill>
                  <a:srgbClr val="000000"/>
                </a:solidFill>
                <a:latin typeface="Arial"/>
                <a:cs typeface="Arial"/>
              </a:rPr>
              <a:t> (MHBA)</a:t>
            </a:r>
            <a:endParaRPr lang="en-US" sz="1000">
              <a:solidFill>
                <a:srgbClr val="000000"/>
              </a:solidFill>
              <a:latin typeface="Arial"/>
              <a:cs typeface="Arial"/>
            </a:endParaRPr>
          </a:p>
          <a:p>
            <a:r>
              <a:rPr lang="nb-NO" sz="1000">
                <a:solidFill>
                  <a:srgbClr val="000000"/>
                </a:solidFill>
                <a:latin typeface="Arial"/>
                <a:cs typeface="Arial"/>
              </a:rPr>
              <a:t>Marte Bjørgum (MB)</a:t>
            </a:r>
            <a:endParaRPr lang="en-US" sz="1000">
              <a:solidFill>
                <a:srgbClr val="000000"/>
              </a:solidFill>
              <a:latin typeface="Arial"/>
              <a:cs typeface="Arial"/>
            </a:endParaRPr>
          </a:p>
          <a:p>
            <a:r>
              <a:rPr lang="nb-NO" sz="1000">
                <a:solidFill>
                  <a:srgbClr val="000000"/>
                </a:solidFill>
                <a:latin typeface="Arial"/>
                <a:cs typeface="Arial"/>
              </a:rPr>
              <a:t>Andreas Salberg Jensen (ASJ)</a:t>
            </a:r>
            <a:endParaRPr lang="en-US" sz="1000">
              <a:solidFill>
                <a:srgbClr val="000000"/>
              </a:solidFill>
              <a:latin typeface="Arial"/>
              <a:cs typeface="Arial"/>
            </a:endParaRPr>
          </a:p>
          <a:p>
            <a:r>
              <a:rPr lang="nb-NO" sz="1000">
                <a:solidFill>
                  <a:srgbClr val="000000"/>
                </a:solidFill>
                <a:latin typeface="Arial"/>
                <a:cs typeface="Arial"/>
              </a:rPr>
              <a:t>Tone Merethe </a:t>
            </a:r>
            <a:r>
              <a:rPr lang="nb-NO" sz="1000" err="1">
                <a:solidFill>
                  <a:srgbClr val="000000"/>
                </a:solidFill>
                <a:latin typeface="Arial"/>
                <a:cs typeface="Arial"/>
              </a:rPr>
              <a:t>Schiøll</a:t>
            </a:r>
            <a:r>
              <a:rPr lang="nb-NO" sz="1000">
                <a:solidFill>
                  <a:srgbClr val="000000"/>
                </a:solidFill>
                <a:latin typeface="Arial"/>
                <a:cs typeface="Arial"/>
              </a:rPr>
              <a:t> Melhus (TMSM)</a:t>
            </a:r>
            <a:endParaRPr lang="en-US" sz="1000">
              <a:solidFill>
                <a:srgbClr val="000000"/>
              </a:solidFill>
              <a:latin typeface="Arial"/>
              <a:cs typeface="Arial"/>
            </a:endParaRPr>
          </a:p>
          <a:p>
            <a:r>
              <a:rPr lang="nb-NO" sz="1000">
                <a:solidFill>
                  <a:srgbClr val="000000"/>
                </a:solidFill>
                <a:latin typeface="Arial"/>
                <a:cs typeface="Arial"/>
              </a:rPr>
              <a:t>Kirsti Bakken (KB)</a:t>
            </a:r>
            <a:endParaRPr lang="en-US" sz="1000">
              <a:solidFill>
                <a:srgbClr val="000000"/>
              </a:solidFill>
              <a:latin typeface="Arial"/>
              <a:cs typeface="Arial"/>
            </a:endParaRPr>
          </a:p>
          <a:p>
            <a:r>
              <a:rPr lang="nb-NO" sz="1000">
                <a:solidFill>
                  <a:srgbClr val="000000"/>
                </a:solidFill>
                <a:latin typeface="Arial"/>
                <a:cs typeface="Arial"/>
              </a:rPr>
              <a:t>Hilde Alexandersen (HA)</a:t>
            </a:r>
            <a:endParaRPr lang="en-US" sz="1000">
              <a:solidFill>
                <a:srgbClr val="000000"/>
              </a:solidFill>
              <a:latin typeface="Arial"/>
              <a:cs typeface="Arial"/>
            </a:endParaRPr>
          </a:p>
          <a:p>
            <a:r>
              <a:rPr lang="nb-NO" sz="1000">
                <a:solidFill>
                  <a:srgbClr val="000000"/>
                </a:solidFill>
                <a:latin typeface="Arial"/>
                <a:cs typeface="Arial"/>
              </a:rPr>
              <a:t>Hege Lunnan (HL)</a:t>
            </a:r>
            <a:endParaRPr lang="nb-NO" sz="1000">
              <a:solidFill>
                <a:srgbClr val="FFFFFF"/>
              </a:solidFill>
              <a:latin typeface="Arial"/>
              <a:ea typeface="Calibri"/>
              <a:cs typeface="Calibri"/>
            </a:endParaRPr>
          </a:p>
          <a:p>
            <a:r>
              <a:rPr lang="sv-SE" sz="1000">
                <a:solidFill>
                  <a:srgbClr val="000000"/>
                </a:solidFill>
                <a:latin typeface="Arial"/>
                <a:cs typeface="Arial"/>
              </a:rPr>
              <a:t>Cathrine </a:t>
            </a:r>
            <a:r>
              <a:rPr lang="sv-SE" sz="1000" err="1">
                <a:solidFill>
                  <a:srgbClr val="000000"/>
                </a:solidFill>
                <a:latin typeface="Arial"/>
                <a:cs typeface="Arial"/>
              </a:rPr>
              <a:t>Lillemo</a:t>
            </a:r>
            <a:r>
              <a:rPr lang="sv-SE" sz="1000">
                <a:solidFill>
                  <a:srgbClr val="000000"/>
                </a:solidFill>
                <a:latin typeface="Arial"/>
                <a:cs typeface="Arial"/>
              </a:rPr>
              <a:t> (CL)</a:t>
            </a:r>
            <a:endParaRPr lang="nb-NO" sz="1000">
              <a:ea typeface="Calibri"/>
              <a:cs typeface="Calibri"/>
            </a:endParaRPr>
          </a:p>
        </p:txBody>
      </p:sp>
      <p:sp>
        <p:nvSpPr>
          <p:cNvPr id="8" name="TekstSylinder 7">
            <a:extLst>
              <a:ext uri="{FF2B5EF4-FFF2-40B4-BE49-F238E27FC236}">
                <a16:creationId xmlns:a16="http://schemas.microsoft.com/office/drawing/2014/main" id="{214BCA97-7C16-5E89-B750-6CD95048D5D9}"/>
              </a:ext>
            </a:extLst>
          </p:cNvPr>
          <p:cNvSpPr txBox="1"/>
          <p:nvPr/>
        </p:nvSpPr>
        <p:spPr>
          <a:xfrm>
            <a:off x="392498" y="6736146"/>
            <a:ext cx="6317212" cy="17389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100">
                <a:latin typeface="Arial"/>
                <a:cs typeface="Arial"/>
              </a:rPr>
              <a:t>Vararepresentanter og daglige ledere har ikke stemmerett, men talerett i styremøtene. </a:t>
            </a:r>
            <a:endParaRPr lang="en-US" sz="1100">
              <a:latin typeface="Arial"/>
              <a:cs typeface="Arial"/>
            </a:endParaRPr>
          </a:p>
          <a:p>
            <a:endParaRPr lang="nb-NO" sz="1200">
              <a:latin typeface="Arial"/>
              <a:cs typeface="Arial"/>
            </a:endParaRPr>
          </a:p>
          <a:p>
            <a:r>
              <a:rPr lang="nb-NO" sz="1200">
                <a:solidFill>
                  <a:schemeClr val="accent3">
                    <a:lumMod val="76000"/>
                  </a:schemeClr>
                </a:solidFill>
                <a:latin typeface="Arial"/>
                <a:cs typeface="Arial"/>
              </a:rPr>
              <a:t>Samarbeidsutvalg (SU) og foreldreråd: </a:t>
            </a:r>
            <a:endParaRPr lang="en-US" sz="1200">
              <a:solidFill>
                <a:schemeClr val="accent3">
                  <a:lumMod val="76000"/>
                </a:schemeClr>
              </a:solidFill>
              <a:latin typeface="Arial"/>
              <a:cs typeface="Arial"/>
            </a:endParaRPr>
          </a:p>
          <a:p>
            <a:r>
              <a:rPr lang="nb-NO" sz="1200">
                <a:latin typeface="Arial"/>
                <a:cs typeface="Arial"/>
              </a:rPr>
              <a:t>For å sikre et godt samarbeide mellom barnehage og hjem har barnehagen et foreldreråd og samarbeidsutvalg. Foreldrerådets arbeidsutvalg, FAU, er valgt av foreldrene, FAU er bindeleddet mellom foreldrene og barnehagen. Gjennom SU kan foreldrene være med på å påvirke innholdet og driften av barnehagen. Saker må meldes til foreldrerepresentantene. SU behandler saker som for eksempel godkjenning av årsplan, budsjettforslag, foreldreundersøkelsen og andre saker som gjelder hele barnehagen.</a:t>
            </a:r>
            <a:endParaRPr lang="nb-NO"/>
          </a:p>
        </p:txBody>
      </p:sp>
      <p:sp>
        <p:nvSpPr>
          <p:cNvPr id="3" name="Rektangel 2">
            <a:extLst>
              <a:ext uri="{FF2B5EF4-FFF2-40B4-BE49-F238E27FC236}">
                <a16:creationId xmlns:a16="http://schemas.microsoft.com/office/drawing/2014/main" id="{7708A3AB-DDF7-3EF0-6938-435C0AF3E9FF}"/>
              </a:ext>
            </a:extLst>
          </p:cNvPr>
          <p:cNvSpPr/>
          <p:nvPr/>
        </p:nvSpPr>
        <p:spPr>
          <a:xfrm>
            <a:off x="163895" y="392403"/>
            <a:ext cx="6567054" cy="382862"/>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a:solidFill>
                  <a:schemeClr val="accent3">
                    <a:lumMod val="75000"/>
                  </a:schemeClr>
                </a:solidFill>
                <a:latin typeface="Arial" panose="020B0604020202020204" pitchFamily="34" charset="0"/>
                <a:ea typeface="Calibri"/>
                <a:cs typeface="Arial" panose="020B0604020202020204" pitchFamily="34" charset="0"/>
              </a:rPr>
              <a:t>Samarbeid med hjemmet</a:t>
            </a:r>
          </a:p>
        </p:txBody>
      </p:sp>
    </p:spTree>
    <p:extLst>
      <p:ext uri="{BB962C8B-B14F-4D97-AF65-F5344CB8AC3E}">
        <p14:creationId xmlns:p14="http://schemas.microsoft.com/office/powerpoint/2010/main" val="3176838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093A8-BB42-0BCB-5705-8C273F52443A}"/>
            </a:ext>
          </a:extLst>
        </p:cNvPr>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47303C59-6329-065A-E717-F9AF36D94C20}"/>
              </a:ext>
            </a:extLst>
          </p:cNvPr>
          <p:cNvSpPr>
            <a:spLocks noGrp="1"/>
          </p:cNvSpPr>
          <p:nvPr>
            <p:ph type="sldNum" sz="quarter" idx="12"/>
          </p:nvPr>
        </p:nvSpPr>
        <p:spPr/>
        <p:txBody>
          <a:bodyPr/>
          <a:lstStyle/>
          <a:p>
            <a:fld id="{42C2C5C0-A334-4447-9886-AB69801F816A}" type="slidenum">
              <a:rPr lang="nb-NO" smtClean="0"/>
              <a:pPr/>
              <a:t>18</a:t>
            </a:fld>
            <a:endParaRPr lang="nb-NO"/>
          </a:p>
        </p:txBody>
      </p:sp>
      <p:sp>
        <p:nvSpPr>
          <p:cNvPr id="9" name="Rektangel 8">
            <a:extLst>
              <a:ext uri="{FF2B5EF4-FFF2-40B4-BE49-F238E27FC236}">
                <a16:creationId xmlns:a16="http://schemas.microsoft.com/office/drawing/2014/main" id="{DCC4E3F9-8D78-EC27-84DB-B032376D1B3A}"/>
              </a:ext>
            </a:extLst>
          </p:cNvPr>
          <p:cNvSpPr/>
          <p:nvPr/>
        </p:nvSpPr>
        <p:spPr>
          <a:xfrm>
            <a:off x="145473" y="635630"/>
            <a:ext cx="6567054" cy="382862"/>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a:solidFill>
                  <a:schemeClr val="accent3">
                    <a:lumMod val="75000"/>
                  </a:schemeClr>
                </a:solidFill>
                <a:latin typeface="Arial"/>
                <a:ea typeface="Calibri"/>
                <a:cs typeface="Arial"/>
              </a:rPr>
              <a:t>Nettverk</a:t>
            </a:r>
            <a:endParaRPr lang="nb-NO">
              <a:solidFill>
                <a:schemeClr val="accent3">
                  <a:lumMod val="75000"/>
                </a:schemeClr>
              </a:solidFill>
              <a:latin typeface="Arial" panose="020B0604020202020204" pitchFamily="34" charset="0"/>
              <a:ea typeface="Calibri"/>
              <a:cs typeface="Arial" panose="020B0604020202020204" pitchFamily="34" charset="0"/>
            </a:endParaRPr>
          </a:p>
        </p:txBody>
      </p:sp>
      <p:pic>
        <p:nvPicPr>
          <p:cNvPr id="3" name="Bilde 2" descr="Et bilde som inneholder symbol, Font, Grafikk&#10;&#10;KI-generert innhold kan være feil.">
            <a:extLst>
              <a:ext uri="{FF2B5EF4-FFF2-40B4-BE49-F238E27FC236}">
                <a16:creationId xmlns:a16="http://schemas.microsoft.com/office/drawing/2014/main" id="{3E92C86D-EF1F-92F1-07E5-DD6C2DDA1BCB}"/>
              </a:ext>
            </a:extLst>
          </p:cNvPr>
          <p:cNvPicPr>
            <a:picLocks noChangeAspect="1"/>
          </p:cNvPicPr>
          <p:nvPr/>
        </p:nvPicPr>
        <p:blipFill>
          <a:blip r:embed="rId2"/>
          <a:stretch>
            <a:fillRect/>
          </a:stretch>
        </p:blipFill>
        <p:spPr>
          <a:xfrm>
            <a:off x="4794313" y="268228"/>
            <a:ext cx="1133097" cy="1111041"/>
          </a:xfrm>
          <a:prstGeom prst="rect">
            <a:avLst/>
          </a:prstGeom>
          <a:ln w="28575">
            <a:solidFill>
              <a:srgbClr val="FAD97F"/>
            </a:solidFill>
          </a:ln>
        </p:spPr>
      </p:pic>
      <p:sp>
        <p:nvSpPr>
          <p:cNvPr id="4" name="TekstSylinder 3">
            <a:extLst>
              <a:ext uri="{FF2B5EF4-FFF2-40B4-BE49-F238E27FC236}">
                <a16:creationId xmlns:a16="http://schemas.microsoft.com/office/drawing/2014/main" id="{686B5F32-CD48-8168-DA8B-810C4BFEEA33}"/>
              </a:ext>
            </a:extLst>
          </p:cNvPr>
          <p:cNvSpPr txBox="1"/>
          <p:nvPr/>
        </p:nvSpPr>
        <p:spPr>
          <a:xfrm>
            <a:off x="377405" y="1714500"/>
            <a:ext cx="6157104" cy="71404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a:latin typeface="Arial"/>
                <a:ea typeface="Calibri"/>
                <a:cs typeface="Calibri"/>
              </a:rPr>
              <a:t>Det å jobbe i et</a:t>
            </a:r>
            <a:r>
              <a:rPr lang="nb-NO" sz="1200">
                <a:latin typeface="Arial"/>
                <a:ea typeface="Calibri"/>
                <a:cs typeface="Arial"/>
              </a:rPr>
              <a:t> nettverk med andre barnehager, bidrar til kunnskapsdeling, læring/ kunnskapsutvikling og er med på å gi et mangfold til våre tanker og ideer. Tussilago barnehage deltar i:</a:t>
            </a:r>
            <a:endParaRPr lang="nb-NO" sz="1200">
              <a:solidFill>
                <a:srgbClr val="000000"/>
              </a:solidFill>
              <a:latin typeface="Arial"/>
              <a:ea typeface="Calibri"/>
              <a:cs typeface="Arial"/>
            </a:endParaRPr>
          </a:p>
          <a:p>
            <a:endParaRPr lang="nb-NO" sz="1200">
              <a:solidFill>
                <a:srgbClr val="77933C"/>
              </a:solidFill>
              <a:latin typeface="Arial"/>
              <a:ea typeface="Calibri"/>
              <a:cs typeface="Arial"/>
            </a:endParaRPr>
          </a:p>
          <a:p>
            <a:endParaRPr lang="nb-NO" sz="1200">
              <a:solidFill>
                <a:srgbClr val="77933C"/>
              </a:solidFill>
              <a:latin typeface="Arial"/>
              <a:ea typeface="Calibri"/>
              <a:cs typeface="Arial"/>
            </a:endParaRPr>
          </a:p>
          <a:p>
            <a:r>
              <a:rPr lang="nb-NO" sz="1400">
                <a:solidFill>
                  <a:srgbClr val="77933C"/>
                </a:solidFill>
                <a:latin typeface="Arial"/>
                <a:ea typeface="Calibri"/>
                <a:cs typeface="Arial"/>
              </a:rPr>
              <a:t>Sammen om å få det til- styrket kvalitet</a:t>
            </a:r>
            <a:br>
              <a:rPr lang="nb-NO" sz="1400">
                <a:latin typeface="Arial"/>
                <a:ea typeface="Calibri"/>
                <a:cs typeface="Arial"/>
              </a:rPr>
            </a:br>
            <a:r>
              <a:rPr lang="nb-NO" sz="1200">
                <a:solidFill>
                  <a:srgbClr val="000000"/>
                </a:solidFill>
                <a:latin typeface="Arial"/>
                <a:ea typeface="Calibri"/>
                <a:cs typeface="Arial"/>
              </a:rPr>
              <a:t>Er</a:t>
            </a:r>
            <a:r>
              <a:rPr lang="nb-NO" sz="1200">
                <a:latin typeface="Arial"/>
                <a:ea typeface="Calibri"/>
                <a:cs typeface="Arial"/>
              </a:rPr>
              <a:t> en modell for systematisk barnehagebasert kompetanseutvikling og kvalitetsarbeid for å fremme samspillskvalitet i barnehagene på Stjørdal. Satsningen har sterkt fokus på å fremme og styrke en inkluderende praksis i alle barnehagene på Stjørdal. I år vil vi jobbe i nettverk sammen </a:t>
            </a:r>
            <a:r>
              <a:rPr lang="nb-NO" sz="1200" err="1">
                <a:latin typeface="Arial"/>
                <a:ea typeface="Calibri"/>
                <a:cs typeface="Arial"/>
              </a:rPr>
              <a:t>Taraxacum</a:t>
            </a:r>
            <a:r>
              <a:rPr lang="nb-NO" sz="1200">
                <a:latin typeface="Arial"/>
                <a:ea typeface="Calibri"/>
                <a:cs typeface="Arial"/>
              </a:rPr>
              <a:t>, </a:t>
            </a:r>
            <a:r>
              <a:rPr lang="nb-NO" sz="1200" err="1">
                <a:latin typeface="Arial"/>
                <a:ea typeface="Calibri"/>
                <a:cs typeface="Arial"/>
              </a:rPr>
              <a:t>Fosslia</a:t>
            </a:r>
            <a:r>
              <a:rPr lang="nb-NO" sz="1200">
                <a:latin typeface="Arial"/>
                <a:ea typeface="Calibri"/>
                <a:cs typeface="Arial"/>
              </a:rPr>
              <a:t> og </a:t>
            </a:r>
            <a:r>
              <a:rPr lang="nb-NO" sz="1200" err="1">
                <a:latin typeface="Arial"/>
                <a:ea typeface="Calibri"/>
                <a:cs typeface="Arial"/>
              </a:rPr>
              <a:t>Sagatun</a:t>
            </a:r>
            <a:r>
              <a:rPr lang="nb-NO" sz="1200">
                <a:latin typeface="Arial"/>
                <a:ea typeface="Calibri"/>
                <a:cs typeface="Arial"/>
              </a:rPr>
              <a:t>. Sammen har vi felles faglig fokus på fysisk og psykisk barnehagemiljø og dimensjonen motorikk. Vi bruker verktøyet </a:t>
            </a:r>
            <a:r>
              <a:rPr lang="nb-NO" sz="1200" err="1">
                <a:latin typeface="Arial"/>
                <a:ea typeface="Calibri"/>
                <a:cs typeface="Arial"/>
              </a:rPr>
              <a:t>class</a:t>
            </a:r>
            <a:r>
              <a:rPr lang="nb-NO" sz="1200">
                <a:latin typeface="Arial"/>
                <a:ea typeface="Calibri"/>
                <a:cs typeface="Arial"/>
              </a:rPr>
              <a:t> til å observere praksis hos hverandre. Dette vil danne grunnlag for,- og bidra til felles faglige refleksjoner og faglig utvikling.</a:t>
            </a:r>
            <a:endParaRPr lang="nb-NO" sz="1200">
              <a:solidFill>
                <a:srgbClr val="000000"/>
              </a:solidFill>
              <a:latin typeface="Arial"/>
              <a:ea typeface="Calibri"/>
              <a:cs typeface="Arial"/>
            </a:endParaRPr>
          </a:p>
          <a:p>
            <a:br>
              <a:rPr lang="nb-NO" sz="1200">
                <a:latin typeface="Arial"/>
                <a:ea typeface="Calibri"/>
                <a:cs typeface="Arial"/>
              </a:rPr>
            </a:br>
            <a:endParaRPr lang="nb-NO" sz="1200">
              <a:solidFill>
                <a:srgbClr val="77933C"/>
              </a:solidFill>
              <a:latin typeface="Arial"/>
              <a:ea typeface="Calibri"/>
              <a:cs typeface="Arial"/>
            </a:endParaRPr>
          </a:p>
          <a:p>
            <a:r>
              <a:rPr lang="nb-NO" sz="1400">
                <a:solidFill>
                  <a:srgbClr val="77933C"/>
                </a:solidFill>
                <a:latin typeface="Arial"/>
                <a:ea typeface="Calibri"/>
                <a:cs typeface="Arial"/>
              </a:rPr>
              <a:t>Kollektiv kompetanseutvikling</a:t>
            </a:r>
            <a:endParaRPr lang="nb-NO" sz="1400">
              <a:latin typeface="Arial"/>
              <a:ea typeface="Calibri"/>
              <a:cs typeface="Arial"/>
            </a:endParaRPr>
          </a:p>
          <a:p>
            <a:r>
              <a:rPr lang="nb-NO" sz="1200">
                <a:latin typeface="Arial"/>
                <a:ea typeface="Calibri"/>
                <a:cs typeface="Arial"/>
              </a:rPr>
              <a:t>(tidligere REKOM) Ordningen skal bidra til at barnehager utvikler sin pedagogiske praksis gjennom barnehagebasert kompetanseutvikling. </a:t>
            </a:r>
            <a:r>
              <a:rPr lang="nb-NO" sz="1200" err="1">
                <a:latin typeface="Arial"/>
                <a:ea typeface="Calibri"/>
                <a:cs typeface="Arial"/>
              </a:rPr>
              <a:t>Værnesregionen</a:t>
            </a:r>
            <a:r>
              <a:rPr lang="nb-NO" sz="1200">
                <a:latin typeface="Arial"/>
                <a:ea typeface="Calibri"/>
                <a:cs typeface="Arial"/>
              </a:rPr>
              <a:t> er et av kompetansenettverkene og består av representanter fra Frosta, Meråker, Tydal, Selbu og Stjørdal. I år har vi i Tussilago fokus på fysisk og psykisk barnehagemiljø. I tillegg til fagsamlinger, blir vi å samarbeide med andre barnehager i </a:t>
            </a:r>
            <a:r>
              <a:rPr lang="nb-NO" sz="1200" err="1">
                <a:latin typeface="Arial"/>
                <a:ea typeface="Calibri"/>
                <a:cs typeface="Arial"/>
              </a:rPr>
              <a:t>Værnesregionen</a:t>
            </a:r>
            <a:r>
              <a:rPr lang="nb-NO" sz="1200">
                <a:latin typeface="Arial"/>
                <a:ea typeface="Calibri"/>
                <a:cs typeface="Arial"/>
              </a:rPr>
              <a:t> som har samme fokus.</a:t>
            </a:r>
            <a:br>
              <a:rPr lang="nb-NO" sz="1200">
                <a:latin typeface="Arial"/>
                <a:ea typeface="Calibri"/>
                <a:cs typeface="Arial"/>
              </a:rPr>
            </a:br>
            <a:endParaRPr lang="nb-NO" sz="1400">
              <a:solidFill>
                <a:srgbClr val="77933C"/>
              </a:solidFill>
              <a:latin typeface="Arial"/>
              <a:ea typeface="Calibri"/>
              <a:cs typeface="Arial"/>
            </a:endParaRPr>
          </a:p>
          <a:p>
            <a:r>
              <a:rPr lang="nb-NO" sz="1200">
                <a:solidFill>
                  <a:srgbClr val="77933C"/>
                </a:solidFill>
                <a:latin typeface="Arial"/>
                <a:ea typeface="Calibri"/>
                <a:cs typeface="Arial"/>
              </a:rPr>
              <a:t>   </a:t>
            </a:r>
            <a:endParaRPr lang="nb-NO" sz="1200">
              <a:latin typeface="Arial"/>
              <a:ea typeface="Calibri"/>
              <a:cs typeface="Arial"/>
            </a:endParaRPr>
          </a:p>
          <a:p>
            <a:r>
              <a:rPr lang="nb-NO" sz="1400">
                <a:solidFill>
                  <a:srgbClr val="77933C"/>
                </a:solidFill>
                <a:latin typeface="Arial"/>
                <a:ea typeface="Calibri"/>
                <a:cs typeface="Arial"/>
              </a:rPr>
              <a:t>Sammenhengen barnehage-skole</a:t>
            </a:r>
            <a:br>
              <a:rPr lang="nb-NO" sz="1200">
                <a:latin typeface="Arial"/>
                <a:ea typeface="Calibri"/>
                <a:cs typeface="Arial"/>
              </a:rPr>
            </a:br>
            <a:r>
              <a:rPr lang="nb-NO" sz="1200">
                <a:latin typeface="Arial"/>
                <a:ea typeface="Calibri"/>
                <a:cs typeface="Arial"/>
              </a:rPr>
              <a:t>Stjørdal kommune har utarbeidet en plan for overgangen barnehage- skole. </a:t>
            </a:r>
          </a:p>
          <a:p>
            <a:r>
              <a:rPr lang="nb-NO" sz="1200">
                <a:latin typeface="Arial"/>
                <a:ea typeface="Calibri"/>
                <a:cs typeface="Arial"/>
              </a:rPr>
              <a:t>Formålet med denne planen er:</a:t>
            </a:r>
            <a:endParaRPr lang="en-US" sz="1200">
              <a:latin typeface="Arial"/>
              <a:ea typeface="Calibri"/>
              <a:cs typeface="Arial"/>
            </a:endParaRPr>
          </a:p>
          <a:p>
            <a:pPr marL="628650" lvl="1" indent="-171450">
              <a:buFont typeface="Courier New,monospace"/>
              <a:buChar char="o"/>
            </a:pPr>
            <a:r>
              <a:rPr lang="nb-NO" sz="1200">
                <a:latin typeface="Arial"/>
                <a:ea typeface="Calibri"/>
                <a:cs typeface="Arial"/>
              </a:rPr>
              <a:t>Å kvalitetssikre rutinene for samarbeidet mellom barnehager og skoler i Stjørdal. </a:t>
            </a:r>
          </a:p>
          <a:p>
            <a:pPr marL="628650" lvl="1" indent="-171450">
              <a:buFont typeface="Courier New,monospace"/>
              <a:buChar char="o"/>
            </a:pPr>
            <a:r>
              <a:rPr lang="nb-NO" sz="1200">
                <a:latin typeface="Arial"/>
                <a:ea typeface="Calibri"/>
                <a:cs typeface="Arial"/>
              </a:rPr>
              <a:t>En meningsfull sammenheng i opplæringsløpet- det siste året i barnehagen og det første året på skolen.</a:t>
            </a:r>
          </a:p>
          <a:p>
            <a:pPr marL="628650" lvl="1" indent="-171450">
              <a:buFont typeface="Courier New,monospace"/>
              <a:buChar char="o"/>
            </a:pPr>
            <a:r>
              <a:rPr lang="nb-NO" sz="1200">
                <a:latin typeface="Arial"/>
                <a:ea typeface="Calibri"/>
                <a:cs typeface="Arial"/>
              </a:rPr>
              <a:t>En trygg skolestart for barn som begynner på 1. trinn i Stjørdal og for deres foresatte.</a:t>
            </a:r>
          </a:p>
          <a:p>
            <a:pPr lvl="1"/>
            <a:r>
              <a:rPr lang="nb-NO" sz="1200">
                <a:latin typeface="Arial"/>
                <a:ea typeface="Calibri"/>
                <a:cs typeface="Arial"/>
              </a:rPr>
              <a:t>Daglig leder i Tussilago deltar i nettverk sammen </a:t>
            </a:r>
            <a:r>
              <a:rPr lang="nb-NO" sz="1200" err="1">
                <a:latin typeface="Arial"/>
                <a:ea typeface="Calibri"/>
                <a:cs typeface="Arial"/>
              </a:rPr>
              <a:t>Fosslia</a:t>
            </a:r>
            <a:r>
              <a:rPr lang="nb-NO" sz="1200">
                <a:latin typeface="Arial"/>
                <a:ea typeface="Calibri"/>
                <a:cs typeface="Arial"/>
              </a:rPr>
              <a:t> og </a:t>
            </a:r>
            <a:r>
              <a:rPr lang="nb-NO" sz="1200" err="1">
                <a:latin typeface="Arial"/>
                <a:ea typeface="Calibri"/>
                <a:cs typeface="Arial"/>
              </a:rPr>
              <a:t>Haraldreina</a:t>
            </a:r>
            <a:r>
              <a:rPr lang="nb-NO" sz="1200">
                <a:latin typeface="Arial"/>
                <a:ea typeface="Calibri"/>
                <a:cs typeface="Arial"/>
              </a:rPr>
              <a:t> skole, og barnehagene </a:t>
            </a:r>
            <a:r>
              <a:rPr lang="nb-NO" sz="1200" err="1">
                <a:latin typeface="Arial"/>
                <a:ea typeface="Calibri"/>
                <a:cs typeface="Arial"/>
              </a:rPr>
              <a:t>Sagatun</a:t>
            </a:r>
            <a:r>
              <a:rPr lang="nb-NO" sz="1200">
                <a:latin typeface="Arial"/>
                <a:ea typeface="Calibri"/>
                <a:cs typeface="Arial"/>
              </a:rPr>
              <a:t>, </a:t>
            </a:r>
            <a:r>
              <a:rPr lang="nb-NO" sz="1200" err="1">
                <a:latin typeface="Arial"/>
                <a:ea typeface="Calibri"/>
                <a:cs typeface="Arial"/>
              </a:rPr>
              <a:t>Taraxacum</a:t>
            </a:r>
            <a:r>
              <a:rPr lang="nb-NO" sz="1200">
                <a:latin typeface="Arial"/>
                <a:ea typeface="Calibri"/>
                <a:cs typeface="Arial"/>
              </a:rPr>
              <a:t>, </a:t>
            </a:r>
            <a:r>
              <a:rPr lang="nb-NO" sz="1200" err="1">
                <a:latin typeface="Arial"/>
                <a:ea typeface="Calibri"/>
                <a:cs typeface="Arial"/>
              </a:rPr>
              <a:t>Fosslia</a:t>
            </a:r>
            <a:r>
              <a:rPr lang="nb-NO" sz="1200">
                <a:latin typeface="Arial"/>
                <a:ea typeface="Calibri"/>
                <a:cs typeface="Arial"/>
              </a:rPr>
              <a:t>, Espira, </a:t>
            </a:r>
            <a:r>
              <a:rPr lang="nb-NO" sz="1200" err="1">
                <a:latin typeface="Arial"/>
                <a:ea typeface="Calibri"/>
                <a:cs typeface="Arial"/>
              </a:rPr>
              <a:t>Geitspranget</a:t>
            </a:r>
            <a:r>
              <a:rPr lang="nb-NO" sz="1200">
                <a:latin typeface="Arial"/>
                <a:ea typeface="Calibri"/>
                <a:cs typeface="Arial"/>
              </a:rPr>
              <a:t> og Norlandia.</a:t>
            </a:r>
          </a:p>
          <a:p>
            <a:endParaRPr lang="nb-NO" sz="1200">
              <a:latin typeface="Arial"/>
              <a:ea typeface="Calibri"/>
              <a:cs typeface="Arial"/>
            </a:endParaRPr>
          </a:p>
          <a:p>
            <a:endParaRPr lang="nb-NO">
              <a:ea typeface="Calibri"/>
              <a:cs typeface="Calibri"/>
            </a:endParaRPr>
          </a:p>
        </p:txBody>
      </p:sp>
    </p:spTree>
    <p:extLst>
      <p:ext uri="{BB962C8B-B14F-4D97-AF65-F5344CB8AC3E}">
        <p14:creationId xmlns:p14="http://schemas.microsoft.com/office/powerpoint/2010/main" val="3071311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E72A4299-94ED-E5E5-44AB-A72F1D6EE5D2}"/>
              </a:ext>
            </a:extLst>
          </p:cNvPr>
          <p:cNvSpPr>
            <a:spLocks noGrp="1"/>
          </p:cNvSpPr>
          <p:nvPr>
            <p:ph type="sldNum" sz="quarter" idx="12"/>
          </p:nvPr>
        </p:nvSpPr>
        <p:spPr/>
        <p:txBody>
          <a:bodyPr/>
          <a:lstStyle/>
          <a:p>
            <a:fld id="{42C2C5C0-A334-4447-9886-AB69801F816A}" type="slidenum">
              <a:rPr lang="nb-NO" smtClean="0"/>
              <a:pPr/>
              <a:t>19</a:t>
            </a:fld>
            <a:endParaRPr lang="nb-NO"/>
          </a:p>
        </p:txBody>
      </p:sp>
      <p:pic>
        <p:nvPicPr>
          <p:cNvPr id="8" name="Bilde 7" descr="Et bilde som inneholder Grafikk, Fargerikt, sirkel, grafisk design&#10;&#10;Automatisk generert beskrivelse">
            <a:extLst>
              <a:ext uri="{FF2B5EF4-FFF2-40B4-BE49-F238E27FC236}">
                <a16:creationId xmlns:a16="http://schemas.microsoft.com/office/drawing/2014/main" id="{9AE39F6E-B34F-90A9-B6E4-A19DE5F4A6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4168" y="5215187"/>
            <a:ext cx="581973" cy="467740"/>
          </a:xfrm>
          <a:prstGeom prst="rect">
            <a:avLst/>
          </a:prstGeom>
        </p:spPr>
      </p:pic>
      <p:pic>
        <p:nvPicPr>
          <p:cNvPr id="11" name="Bilde 10">
            <a:extLst>
              <a:ext uri="{FF2B5EF4-FFF2-40B4-BE49-F238E27FC236}">
                <a16:creationId xmlns:a16="http://schemas.microsoft.com/office/drawing/2014/main" id="{3C8FBDD1-2751-8893-FCB3-01870FB788FA}"/>
              </a:ext>
            </a:extLst>
          </p:cNvPr>
          <p:cNvPicPr>
            <a:picLocks noChangeAspect="1"/>
          </p:cNvPicPr>
          <p:nvPr/>
        </p:nvPicPr>
        <p:blipFill>
          <a:blip r:embed="rId3"/>
          <a:srcRect l="10393" t="28166" r="14095"/>
          <a:stretch>
            <a:fillRect/>
          </a:stretch>
        </p:blipFill>
        <p:spPr>
          <a:xfrm>
            <a:off x="4914900" y="1578018"/>
            <a:ext cx="1671252" cy="1344481"/>
          </a:xfrm>
          <a:prstGeom prst="rect">
            <a:avLst/>
          </a:prstGeom>
        </p:spPr>
      </p:pic>
      <p:pic>
        <p:nvPicPr>
          <p:cNvPr id="12" name="Bilde 11">
            <a:extLst>
              <a:ext uri="{FF2B5EF4-FFF2-40B4-BE49-F238E27FC236}">
                <a16:creationId xmlns:a16="http://schemas.microsoft.com/office/drawing/2014/main" id="{F6D05496-3E03-CC2E-B06F-DAB7493404C2}"/>
              </a:ext>
            </a:extLst>
          </p:cNvPr>
          <p:cNvPicPr>
            <a:picLocks noChangeAspect="1"/>
          </p:cNvPicPr>
          <p:nvPr/>
        </p:nvPicPr>
        <p:blipFill>
          <a:blip r:embed="rId4"/>
          <a:srcRect t="11375" r="-66" b="7312"/>
          <a:stretch>
            <a:fillRect/>
          </a:stretch>
        </p:blipFill>
        <p:spPr>
          <a:xfrm>
            <a:off x="445064" y="5270023"/>
            <a:ext cx="1628851" cy="381712"/>
          </a:xfrm>
          <a:prstGeom prst="rect">
            <a:avLst/>
          </a:prstGeom>
        </p:spPr>
      </p:pic>
      <p:sp>
        <p:nvSpPr>
          <p:cNvPr id="13" name="TekstSylinder 12">
            <a:extLst>
              <a:ext uri="{FF2B5EF4-FFF2-40B4-BE49-F238E27FC236}">
                <a16:creationId xmlns:a16="http://schemas.microsoft.com/office/drawing/2014/main" id="{145776D8-A027-0CA0-DA5B-1ADD04B2608C}"/>
              </a:ext>
            </a:extLst>
          </p:cNvPr>
          <p:cNvSpPr txBox="1"/>
          <p:nvPr/>
        </p:nvSpPr>
        <p:spPr>
          <a:xfrm>
            <a:off x="2928934" y="5295854"/>
            <a:ext cx="3673000" cy="307777"/>
          </a:xfrm>
          <a:prstGeom prst="rect">
            <a:avLst/>
          </a:prstGeom>
          <a:noFill/>
        </p:spPr>
        <p:txBody>
          <a:bodyPr wrap="square" lIns="91440" tIns="45720" rIns="91440" bIns="45720" rtlCol="0" anchor="t">
            <a:spAutoFit/>
          </a:bodyPr>
          <a:lstStyle/>
          <a:p>
            <a:r>
              <a:rPr lang="nb-NO" sz="1400" b="1"/>
              <a:t>Tussilago barnehage </a:t>
            </a:r>
            <a:endParaRPr lang="nb-NO" sz="1400" b="1">
              <a:ea typeface="Calibri"/>
              <a:cs typeface="Calibri"/>
            </a:endParaRPr>
          </a:p>
        </p:txBody>
      </p:sp>
      <p:sp>
        <p:nvSpPr>
          <p:cNvPr id="7" name="TekstSylinder 6">
            <a:extLst>
              <a:ext uri="{FF2B5EF4-FFF2-40B4-BE49-F238E27FC236}">
                <a16:creationId xmlns:a16="http://schemas.microsoft.com/office/drawing/2014/main" id="{26BFCBBF-AE24-B86D-133D-61F83C514109}"/>
              </a:ext>
            </a:extLst>
          </p:cNvPr>
          <p:cNvSpPr txBox="1"/>
          <p:nvPr/>
        </p:nvSpPr>
        <p:spPr>
          <a:xfrm>
            <a:off x="604247" y="3437794"/>
            <a:ext cx="5910853" cy="1295868"/>
          </a:xfrm>
          <a:prstGeom prst="rect">
            <a:avLst/>
          </a:prstGeom>
          <a:noFill/>
        </p:spPr>
        <p:txBody>
          <a:bodyPr wrap="square" rtlCol="0">
            <a:spAutoFit/>
          </a:bodyPr>
          <a:lstStyle/>
          <a:p>
            <a:r>
              <a:rPr lang="nb-NO" sz="1400">
                <a:solidFill>
                  <a:schemeClr val="accent3">
                    <a:lumMod val="75000"/>
                  </a:schemeClr>
                </a:solidFill>
                <a:latin typeface="Arial" panose="020B0604020202020204" pitchFamily="34" charset="0"/>
                <a:cs typeface="Arial" panose="020B0604020202020204" pitchFamily="34" charset="0"/>
              </a:rPr>
              <a:t>På hjemmesiden </a:t>
            </a:r>
            <a:endParaRPr lang="nb-NO" sz="1600">
              <a:solidFill>
                <a:schemeClr val="accent3">
                  <a:lumMod val="75000"/>
                </a:schemeClr>
              </a:solidFill>
              <a:latin typeface="Arial" panose="020B0604020202020204" pitchFamily="34" charset="0"/>
              <a:cs typeface="Arial" panose="020B0604020202020204" pitchFamily="34" charset="0"/>
            </a:endParaRPr>
          </a:p>
          <a:p>
            <a:br>
              <a:rPr lang="nb-NO" sz="1600">
                <a:solidFill>
                  <a:schemeClr val="accent3">
                    <a:lumMod val="7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br>
            <a:r>
              <a:rPr lang="nb-NO" sz="1200">
                <a:solidFill>
                  <a:prstClr val="black"/>
                </a:solidFill>
                <a:latin typeface="Arial"/>
                <a:cs typeface="Arial"/>
                <a:hlinkClick r:id="rId5">
                  <a:extLst>
                    <a:ext uri="{A12FA001-AC4F-418D-AE19-62706E023703}">
                      <ahyp:hlinkClr xmlns:ahyp="http://schemas.microsoft.com/office/drawing/2018/hyperlinkcolor" val="tx"/>
                    </a:ext>
                  </a:extLst>
                </a:hlinkClick>
              </a:rPr>
              <a:t>www.tussilago.barnehage.no</a:t>
            </a:r>
            <a:r>
              <a:rPr lang="nb-NO" sz="1200">
                <a:solidFill>
                  <a:prstClr val="black"/>
                </a:solidFill>
                <a:latin typeface="Arial"/>
                <a:cs typeface="Arial"/>
              </a:rPr>
              <a:t>  og </a:t>
            </a:r>
            <a:r>
              <a:rPr lang="nb-NO" sz="1200">
                <a:solidFill>
                  <a:prstClr val="black"/>
                </a:solidFill>
                <a:latin typeface="Arial"/>
                <a:cs typeface="Arial"/>
                <a:hlinkClick r:id="rId6">
                  <a:extLst>
                    <a:ext uri="{A12FA001-AC4F-418D-AE19-62706E023703}">
                      <ahyp:hlinkClr xmlns:ahyp="http://schemas.microsoft.com/office/drawing/2018/hyperlinkcolor" val="tx"/>
                    </a:ext>
                  </a:extLst>
                </a:hlinkClick>
              </a:rPr>
              <a:t>www.taraxacum.barnehage.no</a:t>
            </a:r>
            <a:r>
              <a:rPr lang="nb-NO" sz="1200">
                <a:solidFill>
                  <a:prstClr val="black"/>
                </a:solidFill>
                <a:latin typeface="Arial"/>
                <a:cs typeface="Arial"/>
              </a:rPr>
              <a:t> </a:t>
            </a:r>
            <a:br>
              <a:rPr lang="nb-NO" sz="1200">
                <a:latin typeface="Arial" pitchFamily="34" charset="0"/>
                <a:cs typeface="Arial" pitchFamily="34" charset="0"/>
              </a:rPr>
            </a:br>
            <a:r>
              <a:rPr lang="nb-NO" sz="1200">
                <a:solidFill>
                  <a:prstClr val="black"/>
                </a:solidFill>
                <a:latin typeface="Arial"/>
                <a:cs typeface="Arial"/>
              </a:rPr>
              <a:t>kan en finne informasjon om hverdagen i barnehagene.</a:t>
            </a:r>
            <a:endParaRPr lang="nb-NO">
              <a:solidFill>
                <a:prstClr val="black"/>
              </a:solidFill>
            </a:endParaRPr>
          </a:p>
          <a:p>
            <a:pPr>
              <a:lnSpc>
                <a:spcPct val="150000"/>
              </a:lnSpc>
            </a:pPr>
            <a:r>
              <a:rPr lang="nb-NO"/>
              <a:t> </a:t>
            </a:r>
          </a:p>
        </p:txBody>
      </p:sp>
      <p:sp>
        <p:nvSpPr>
          <p:cNvPr id="9" name="Rektangel 8">
            <a:extLst>
              <a:ext uri="{FF2B5EF4-FFF2-40B4-BE49-F238E27FC236}">
                <a16:creationId xmlns:a16="http://schemas.microsoft.com/office/drawing/2014/main" id="{10019FB7-BAAE-A00A-88C1-56E3E5B1E74A}"/>
              </a:ext>
            </a:extLst>
          </p:cNvPr>
          <p:cNvSpPr/>
          <p:nvPr/>
        </p:nvSpPr>
        <p:spPr>
          <a:xfrm>
            <a:off x="145473" y="452319"/>
            <a:ext cx="6567054" cy="382862"/>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a:solidFill>
                  <a:schemeClr val="accent3">
                    <a:lumMod val="75000"/>
                  </a:schemeClr>
                </a:solidFill>
                <a:latin typeface="Arial" panose="020B0604020202020204" pitchFamily="34" charset="0"/>
                <a:ea typeface="Calibri"/>
                <a:cs typeface="Arial" panose="020B0604020202020204" pitchFamily="34" charset="0"/>
              </a:rPr>
              <a:t>Digitale plattformer</a:t>
            </a:r>
          </a:p>
        </p:txBody>
      </p:sp>
      <p:sp>
        <p:nvSpPr>
          <p:cNvPr id="10" name="TekstSylinder 9">
            <a:extLst>
              <a:ext uri="{FF2B5EF4-FFF2-40B4-BE49-F238E27FC236}">
                <a16:creationId xmlns:a16="http://schemas.microsoft.com/office/drawing/2014/main" id="{715B3886-5AAD-7B9B-912E-8C34D3015D2D}"/>
              </a:ext>
            </a:extLst>
          </p:cNvPr>
          <p:cNvSpPr txBox="1"/>
          <p:nvPr/>
        </p:nvSpPr>
        <p:spPr>
          <a:xfrm>
            <a:off x="573356" y="1173041"/>
            <a:ext cx="4196352" cy="2154436"/>
          </a:xfrm>
          <a:prstGeom prst="rect">
            <a:avLst/>
          </a:prstGeom>
          <a:noFill/>
        </p:spPr>
        <p:txBody>
          <a:bodyPr wrap="square" rtlCol="0">
            <a:spAutoFit/>
          </a:bodyPr>
          <a:lstStyle/>
          <a:p>
            <a:r>
              <a:rPr lang="nb-NO" sz="1400">
                <a:solidFill>
                  <a:schemeClr val="accent3">
                    <a:lumMod val="75000"/>
                  </a:schemeClr>
                </a:solidFill>
                <a:latin typeface="Arial" panose="020B0604020202020204" pitchFamily="34" charset="0"/>
                <a:cs typeface="Arial" panose="020B0604020202020204" pitchFamily="34" charset="0"/>
              </a:rPr>
              <a:t>Vi bruker PBL Mentor </a:t>
            </a:r>
          </a:p>
          <a:p>
            <a:endParaRPr lang="nb-NO" sz="1200">
              <a:solidFill>
                <a:prstClr val="black"/>
              </a:solidFill>
              <a:latin typeface="Arial"/>
              <a:cs typeface="Arial"/>
            </a:endParaRPr>
          </a:p>
          <a:p>
            <a:r>
              <a:rPr lang="nb-NO" sz="1200">
                <a:solidFill>
                  <a:prstClr val="black"/>
                </a:solidFill>
                <a:latin typeface="Arial"/>
                <a:cs typeface="Arial"/>
              </a:rPr>
              <a:t>Vi bruker PBL Mentor sitt verktøy </a:t>
            </a:r>
            <a:r>
              <a:rPr lang="nb-NO" sz="1200" err="1">
                <a:solidFill>
                  <a:prstClr val="black"/>
                </a:solidFill>
                <a:latin typeface="Arial"/>
                <a:cs typeface="Arial"/>
              </a:rPr>
              <a:t>Kidplan</a:t>
            </a:r>
            <a:r>
              <a:rPr lang="nb-NO" sz="1200">
                <a:solidFill>
                  <a:prstClr val="black"/>
                </a:solidFill>
                <a:latin typeface="Arial"/>
                <a:cs typeface="Arial"/>
              </a:rPr>
              <a:t>, som vår digitale kommunikasjonsplattform. Vi ønsker at all digital kommunikasjon skal foregå her. Ved oppstart får alle foreldre tildelt en egen bruker, som vi forventer at dere benytter aktivt. Appen kan lastes ned til telefon og nettbrett. Man kan også logge seg inn på «Mine sider» via barnehagens hjemmeside. Her finner dere blant annet oversikt over dagen til barnet, ukeplan, </a:t>
            </a:r>
            <a:r>
              <a:rPr lang="nb-NO" sz="1200" err="1">
                <a:solidFill>
                  <a:prstClr val="black"/>
                </a:solidFill>
                <a:latin typeface="Arial"/>
                <a:cs typeface="Arial"/>
              </a:rPr>
              <a:t>tavlepost</a:t>
            </a:r>
            <a:r>
              <a:rPr lang="nb-NO" sz="1200">
                <a:solidFill>
                  <a:prstClr val="black"/>
                </a:solidFill>
                <a:latin typeface="Arial"/>
                <a:cs typeface="Arial"/>
              </a:rPr>
              <a:t>, samtykker, bilder fra dagen/uken, foreldresamtaler m.m. </a:t>
            </a:r>
            <a:endParaRPr lang="nb-NO" sz="120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65603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C2D39CF-4F85-719C-B5DB-C24836C1B200}"/>
              </a:ext>
            </a:extLst>
          </p:cNvPr>
          <p:cNvSpPr>
            <a:spLocks noGrp="1"/>
          </p:cNvSpPr>
          <p:nvPr>
            <p:ph type="title"/>
          </p:nvPr>
        </p:nvSpPr>
        <p:spPr>
          <a:xfrm>
            <a:off x="232876" y="197271"/>
            <a:ext cx="6380019" cy="8748739"/>
          </a:xfrm>
          <a:solidFill>
            <a:schemeClr val="accent3">
              <a:lumMod val="20000"/>
              <a:lumOff val="80000"/>
            </a:schemeClr>
          </a:solidFill>
        </p:spPr>
        <p:txBody>
          <a:bodyPr>
            <a:normAutofit/>
          </a:bodyPr>
          <a:lstStyle/>
          <a:p>
            <a:br>
              <a:rPr lang="nb-NO" sz="2800">
                <a:solidFill>
                  <a:schemeClr val="accent3"/>
                </a:solidFill>
                <a:latin typeface="Arial"/>
                <a:cs typeface="Arial"/>
              </a:rPr>
            </a:br>
            <a:endParaRPr lang="nb-NO" sz="2800">
              <a:solidFill>
                <a:schemeClr val="accent3"/>
              </a:solidFill>
              <a:latin typeface="Arial"/>
              <a:cs typeface="Arial"/>
            </a:endParaRPr>
          </a:p>
        </p:txBody>
      </p:sp>
      <p:sp>
        <p:nvSpPr>
          <p:cNvPr id="3" name="Plassholder for lysbildenummer 2">
            <a:extLst>
              <a:ext uri="{FF2B5EF4-FFF2-40B4-BE49-F238E27FC236}">
                <a16:creationId xmlns:a16="http://schemas.microsoft.com/office/drawing/2014/main" id="{335DAED2-634D-E5FB-0830-AC41B1C41018}"/>
              </a:ext>
            </a:extLst>
          </p:cNvPr>
          <p:cNvSpPr>
            <a:spLocks noGrp="1"/>
          </p:cNvSpPr>
          <p:nvPr>
            <p:ph type="sldNum" sz="quarter" idx="12"/>
          </p:nvPr>
        </p:nvSpPr>
        <p:spPr/>
        <p:txBody>
          <a:bodyPr/>
          <a:lstStyle/>
          <a:p>
            <a:fld id="{42C2C5C0-A334-4447-9886-AB69801F816A}" type="slidenum">
              <a:rPr lang="nb-NO" smtClean="0"/>
              <a:pPr/>
              <a:t>2</a:t>
            </a:fld>
            <a:endParaRPr lang="nb-NO"/>
          </a:p>
        </p:txBody>
      </p:sp>
      <p:sp>
        <p:nvSpPr>
          <p:cNvPr id="7" name="TekstSylinder 6">
            <a:extLst>
              <a:ext uri="{FF2B5EF4-FFF2-40B4-BE49-F238E27FC236}">
                <a16:creationId xmlns:a16="http://schemas.microsoft.com/office/drawing/2014/main" id="{D2A2CCCD-090D-27A3-CBAB-008B92A0205A}"/>
              </a:ext>
            </a:extLst>
          </p:cNvPr>
          <p:cNvSpPr txBox="1"/>
          <p:nvPr/>
        </p:nvSpPr>
        <p:spPr>
          <a:xfrm>
            <a:off x="663653" y="1254146"/>
            <a:ext cx="5847870" cy="5693866"/>
          </a:xfrm>
          <a:prstGeom prst="rect">
            <a:avLst/>
          </a:prstGeom>
          <a:noFill/>
        </p:spPr>
        <p:txBody>
          <a:bodyPr wrap="square" lIns="91440" tIns="45720" rIns="91440" bIns="45720" rtlCol="0" anchor="t">
            <a:spAutoFit/>
          </a:bodyPr>
          <a:lstStyle/>
          <a:p>
            <a:r>
              <a:rPr lang="nb-NO" sz="1400">
                <a:latin typeface="Arial"/>
                <a:cs typeface="Arial"/>
              </a:rPr>
              <a:t>Innledning</a:t>
            </a:r>
            <a:endParaRPr lang="nb-NO" sz="1400">
              <a:latin typeface="Arial"/>
              <a:ea typeface="Calibri"/>
              <a:cs typeface="Arial"/>
            </a:endParaRPr>
          </a:p>
          <a:p>
            <a:r>
              <a:rPr lang="nb-NO" sz="1400">
                <a:latin typeface="Arial"/>
                <a:cs typeface="Arial"/>
              </a:rPr>
              <a:t>                                                                                                                 Organisering                                                          </a:t>
            </a:r>
            <a:endParaRPr lang="nb-NO" sz="1400">
              <a:latin typeface="Arial"/>
              <a:ea typeface="Calibri"/>
              <a:cs typeface="Arial"/>
            </a:endParaRPr>
          </a:p>
          <a:p>
            <a:endParaRPr lang="nb-NO" sz="1400">
              <a:latin typeface="Arial"/>
              <a:cs typeface="Arial"/>
            </a:endParaRPr>
          </a:p>
          <a:p>
            <a:r>
              <a:rPr lang="nb-NO" sz="1400">
                <a:latin typeface="Arial"/>
                <a:cs typeface="Arial"/>
              </a:rPr>
              <a:t>Vårt verdigrunnlag</a:t>
            </a:r>
            <a:endParaRPr lang="nb-NO" sz="1400">
              <a:latin typeface="Arial"/>
              <a:ea typeface="Calibri"/>
              <a:cs typeface="Arial"/>
            </a:endParaRPr>
          </a:p>
          <a:p>
            <a:pPr marL="285750" indent="-285750">
              <a:buFont typeface="Arial"/>
              <a:buChar char="•"/>
            </a:pPr>
            <a:r>
              <a:rPr lang="nb-NO" sz="1400">
                <a:latin typeface="Arial"/>
                <a:cs typeface="Arial"/>
              </a:rPr>
              <a:t>Vår verdimodell</a:t>
            </a:r>
          </a:p>
          <a:p>
            <a:pPr marL="285750" indent="-285750">
              <a:buFont typeface="Arial" panose="020B0604020202020204" pitchFamily="34" charset="0"/>
              <a:buChar char="•"/>
            </a:pPr>
            <a:r>
              <a:rPr lang="nb-NO" sz="1400">
                <a:latin typeface="Arial"/>
                <a:cs typeface="Arial"/>
              </a:rPr>
              <a:t>Vår visjon, vårt hovedmål og våre verdier</a:t>
            </a:r>
            <a:endParaRPr lang="nb-NO" sz="1400">
              <a:latin typeface="Arial"/>
              <a:ea typeface="Calibri"/>
              <a:cs typeface="Arial"/>
            </a:endParaRPr>
          </a:p>
          <a:p>
            <a:endParaRPr lang="nb-NO" sz="1400">
              <a:latin typeface="Arial"/>
              <a:ea typeface="Calibri"/>
              <a:cs typeface="Calibri"/>
            </a:endParaRPr>
          </a:p>
          <a:p>
            <a:pPr>
              <a:buFont typeface="Arial" panose="020B0604020202020204" pitchFamily="34" charset="0"/>
            </a:pPr>
            <a:r>
              <a:rPr lang="nb-NO" sz="1400">
                <a:latin typeface="Arial"/>
                <a:ea typeface="Calibri"/>
                <a:cs typeface="Calibri"/>
              </a:rPr>
              <a:t>Våre fokusområder</a:t>
            </a:r>
          </a:p>
          <a:p>
            <a:pPr marL="285750" indent="-285750">
              <a:buFont typeface="Arial"/>
              <a:buChar char="•"/>
            </a:pPr>
            <a:r>
              <a:rPr lang="nb-NO" sz="1400">
                <a:latin typeface="Arial"/>
                <a:ea typeface="Calibri"/>
                <a:cs typeface="Calibri"/>
              </a:rPr>
              <a:t>Nærmiljø og samfunn</a:t>
            </a:r>
          </a:p>
          <a:p>
            <a:pPr marL="285750" indent="-285750">
              <a:buFont typeface="Arial"/>
              <a:buChar char="•"/>
            </a:pPr>
            <a:r>
              <a:rPr lang="nb-NO" sz="1400">
                <a:latin typeface="Arial"/>
                <a:ea typeface="Calibri"/>
                <a:cs typeface="Calibri"/>
              </a:rPr>
              <a:t>Barns medvirkning</a:t>
            </a:r>
          </a:p>
          <a:p>
            <a:pPr marL="285750" indent="-285750">
              <a:buFont typeface="Arial"/>
              <a:buChar char="•"/>
            </a:pPr>
            <a:r>
              <a:rPr lang="nb-NO" sz="1400">
                <a:latin typeface="Arial"/>
                <a:ea typeface="Calibri"/>
                <a:cs typeface="Calibri"/>
              </a:rPr>
              <a:t>Oppstart og overganger</a:t>
            </a:r>
          </a:p>
          <a:p>
            <a:pPr marL="285750" indent="-285750">
              <a:buFont typeface="Arial"/>
              <a:buChar char="•"/>
            </a:pPr>
            <a:r>
              <a:rPr lang="nb-NO" sz="1400">
                <a:latin typeface="Arial"/>
                <a:ea typeface="Calibri"/>
                <a:cs typeface="Calibri"/>
              </a:rPr>
              <a:t>Voksenrollen</a:t>
            </a:r>
          </a:p>
          <a:p>
            <a:pPr marL="285750" indent="-285750">
              <a:buFont typeface="Arial"/>
              <a:buChar char="•"/>
            </a:pPr>
            <a:r>
              <a:rPr lang="nb-NO" sz="1400">
                <a:latin typeface="Arial"/>
                <a:ea typeface="Calibri"/>
                <a:cs typeface="Calibri"/>
              </a:rPr>
              <a:t>Fysisk og psykisk barnehagemiljø</a:t>
            </a:r>
          </a:p>
          <a:p>
            <a:pPr marL="742950" lvl="1" indent="-285750">
              <a:buFont typeface="Courier New"/>
              <a:buChar char="o"/>
            </a:pPr>
            <a:r>
              <a:rPr lang="nb-NO" sz="1400">
                <a:latin typeface="Arial"/>
                <a:ea typeface="Calibri"/>
                <a:cs typeface="Calibri"/>
              </a:rPr>
              <a:t>Motorikk</a:t>
            </a:r>
          </a:p>
          <a:p>
            <a:endParaRPr lang="nb-NO" sz="1400">
              <a:latin typeface="Arial"/>
              <a:ea typeface="Calibri"/>
              <a:cs typeface="Calibri"/>
            </a:endParaRPr>
          </a:p>
          <a:p>
            <a:pPr>
              <a:buFont typeface="Arial"/>
            </a:pPr>
            <a:r>
              <a:rPr lang="nb-NO" sz="1400">
                <a:latin typeface="Arial"/>
                <a:ea typeface="Calibri"/>
                <a:cs typeface="Calibri"/>
              </a:rPr>
              <a:t>Planlegging, refleksjon, vurdering</a:t>
            </a:r>
            <a:endParaRPr lang="nb-NO" sz="1400">
              <a:latin typeface="Arial"/>
              <a:ea typeface="Calibri"/>
              <a:cs typeface="Arial"/>
            </a:endParaRPr>
          </a:p>
          <a:p>
            <a:pPr marL="742950" lvl="1" indent="-285750">
              <a:buFont typeface="Courier New"/>
              <a:buChar char="o"/>
            </a:pPr>
            <a:r>
              <a:rPr lang="nb-NO" sz="1400">
                <a:latin typeface="Arial"/>
                <a:ea typeface="Calibri"/>
                <a:cs typeface="Calibri"/>
              </a:rPr>
              <a:t>Pedagogisk dokumentasjon</a:t>
            </a:r>
          </a:p>
          <a:p>
            <a:endParaRPr lang="nb-NO" sz="1400">
              <a:latin typeface="Arial"/>
              <a:ea typeface="Calibri"/>
              <a:cs typeface="Calibri"/>
            </a:endParaRPr>
          </a:p>
          <a:p>
            <a:r>
              <a:rPr lang="nb-NO" sz="1400">
                <a:latin typeface="Arial"/>
                <a:ea typeface="Calibri"/>
                <a:cs typeface="Calibri"/>
              </a:rPr>
              <a:t>Tradisjoner og arrangement</a:t>
            </a:r>
          </a:p>
          <a:p>
            <a:endParaRPr lang="nb-NO" sz="1400">
              <a:latin typeface="Arial"/>
              <a:ea typeface="Calibri"/>
              <a:cs typeface="Calibri"/>
            </a:endParaRPr>
          </a:p>
          <a:p>
            <a:pPr>
              <a:buFont typeface="Arial"/>
            </a:pPr>
            <a:r>
              <a:rPr lang="nb-NO" sz="1400">
                <a:latin typeface="Arial"/>
                <a:ea typeface="Calibri"/>
                <a:cs typeface="Calibri"/>
              </a:rPr>
              <a:t>Samarbeid med hjemmet</a:t>
            </a:r>
          </a:p>
          <a:p>
            <a:endParaRPr lang="nb-NO" sz="1400">
              <a:latin typeface="Arial"/>
              <a:ea typeface="Calibri"/>
              <a:cs typeface="Calibri"/>
            </a:endParaRPr>
          </a:p>
          <a:p>
            <a:r>
              <a:rPr lang="nb-NO" sz="1400">
                <a:latin typeface="Arial"/>
                <a:ea typeface="Calibri"/>
                <a:cs typeface="Calibri"/>
              </a:rPr>
              <a:t>Nettverk</a:t>
            </a:r>
          </a:p>
          <a:p>
            <a:endParaRPr lang="nb-NO" sz="1400">
              <a:latin typeface="Arial"/>
              <a:ea typeface="Calibri"/>
              <a:cs typeface="Calibri"/>
            </a:endParaRPr>
          </a:p>
          <a:p>
            <a:r>
              <a:rPr lang="nb-NO" sz="1400">
                <a:latin typeface="Arial"/>
                <a:ea typeface="Calibri"/>
                <a:cs typeface="Calibri"/>
              </a:rPr>
              <a:t>Digitale plattformer</a:t>
            </a:r>
          </a:p>
        </p:txBody>
      </p:sp>
      <p:sp>
        <p:nvSpPr>
          <p:cNvPr id="12" name="Rektangel 11">
            <a:extLst>
              <a:ext uri="{FF2B5EF4-FFF2-40B4-BE49-F238E27FC236}">
                <a16:creationId xmlns:a16="http://schemas.microsoft.com/office/drawing/2014/main" id="{778F18F8-4C8E-88FF-B62B-7545DC70C2D0}"/>
              </a:ext>
            </a:extLst>
          </p:cNvPr>
          <p:cNvSpPr/>
          <p:nvPr/>
        </p:nvSpPr>
        <p:spPr>
          <a:xfrm>
            <a:off x="-13448" y="7408880"/>
            <a:ext cx="6872668" cy="554009"/>
          </a:xfrm>
          <a:prstGeom prst="rect">
            <a:avLst/>
          </a:prstGeom>
          <a:solidFill>
            <a:srgbClr val="FAD97F"/>
          </a:solidFill>
          <a:ln>
            <a:solidFill>
              <a:srgbClr val="FFD85D"/>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nb-NO">
              <a:solidFill>
                <a:schemeClr val="accent3">
                  <a:lumMod val="75000"/>
                </a:schemeClr>
              </a:solidFill>
              <a:latin typeface="Arial"/>
              <a:ea typeface="Calibri"/>
              <a:cs typeface="Arial"/>
            </a:endParaRPr>
          </a:p>
        </p:txBody>
      </p:sp>
      <p:pic>
        <p:nvPicPr>
          <p:cNvPr id="13" name="Bilde 12">
            <a:extLst>
              <a:ext uri="{FF2B5EF4-FFF2-40B4-BE49-F238E27FC236}">
                <a16:creationId xmlns:a16="http://schemas.microsoft.com/office/drawing/2014/main" id="{A2CDDBAB-A3BF-D708-B062-440A512E5EF1}"/>
              </a:ext>
            </a:extLst>
          </p:cNvPr>
          <p:cNvPicPr>
            <a:picLocks noChangeAspect="1"/>
          </p:cNvPicPr>
          <p:nvPr/>
        </p:nvPicPr>
        <p:blipFill>
          <a:blip r:embed="rId2"/>
          <a:srcRect l="4967" t="-1847" r="6325" b="-1792"/>
          <a:stretch>
            <a:fillRect/>
          </a:stretch>
        </p:blipFill>
        <p:spPr>
          <a:xfrm>
            <a:off x="5365105" y="7126325"/>
            <a:ext cx="1149502" cy="1152062"/>
          </a:xfrm>
          <a:prstGeom prst="rect">
            <a:avLst/>
          </a:prstGeom>
        </p:spPr>
      </p:pic>
      <p:pic>
        <p:nvPicPr>
          <p:cNvPr id="5" name="Bilde 4" descr="Et bilde som inneholder hest, sketch, tegning, illustrasjon&#10;&#10;KI-generert innhold kan være feil.">
            <a:extLst>
              <a:ext uri="{FF2B5EF4-FFF2-40B4-BE49-F238E27FC236}">
                <a16:creationId xmlns:a16="http://schemas.microsoft.com/office/drawing/2014/main" id="{A6FB2392-1E6D-66A4-3C63-9EE9A0637060}"/>
              </a:ext>
            </a:extLst>
          </p:cNvPr>
          <p:cNvPicPr>
            <a:picLocks noChangeAspect="1"/>
          </p:cNvPicPr>
          <p:nvPr/>
        </p:nvPicPr>
        <p:blipFill>
          <a:blip r:embed="rId3"/>
          <a:srcRect l="6563" t="235" r="-1709" b="-1322"/>
          <a:stretch>
            <a:fillRect/>
          </a:stretch>
        </p:blipFill>
        <p:spPr>
          <a:xfrm>
            <a:off x="351479" y="7125081"/>
            <a:ext cx="1360870" cy="1126738"/>
          </a:xfrm>
          <a:prstGeom prst="rect">
            <a:avLst/>
          </a:prstGeom>
        </p:spPr>
      </p:pic>
      <p:pic>
        <p:nvPicPr>
          <p:cNvPr id="9" name="Bilde 8" descr="Et bilde som inneholder juletre, jul, kreativitet&#10;&#10;KI-generert innhold kan være feil.">
            <a:extLst>
              <a:ext uri="{FF2B5EF4-FFF2-40B4-BE49-F238E27FC236}">
                <a16:creationId xmlns:a16="http://schemas.microsoft.com/office/drawing/2014/main" id="{CDC6AFB6-4E62-4333-C621-5426A4350408}"/>
              </a:ext>
            </a:extLst>
          </p:cNvPr>
          <p:cNvPicPr>
            <a:picLocks noChangeAspect="1"/>
          </p:cNvPicPr>
          <p:nvPr/>
        </p:nvPicPr>
        <p:blipFill>
          <a:blip r:embed="rId4"/>
          <a:stretch>
            <a:fillRect/>
          </a:stretch>
        </p:blipFill>
        <p:spPr>
          <a:xfrm>
            <a:off x="1844921" y="7119732"/>
            <a:ext cx="906608" cy="1126854"/>
          </a:xfrm>
          <a:prstGeom prst="rect">
            <a:avLst/>
          </a:prstGeom>
        </p:spPr>
      </p:pic>
      <p:pic>
        <p:nvPicPr>
          <p:cNvPr id="6" name="Bilde 5">
            <a:extLst>
              <a:ext uri="{FF2B5EF4-FFF2-40B4-BE49-F238E27FC236}">
                <a16:creationId xmlns:a16="http://schemas.microsoft.com/office/drawing/2014/main" id="{40976E8B-932B-495E-6200-3BBAD4CB45B1}"/>
              </a:ext>
            </a:extLst>
          </p:cNvPr>
          <p:cNvPicPr>
            <a:picLocks noChangeAspect="1"/>
          </p:cNvPicPr>
          <p:nvPr/>
        </p:nvPicPr>
        <p:blipFill>
          <a:blip r:embed="rId5"/>
          <a:srcRect l="8738" t="-1345" r="1942" b="-853"/>
          <a:stretch>
            <a:fillRect/>
          </a:stretch>
        </p:blipFill>
        <p:spPr>
          <a:xfrm>
            <a:off x="2908669" y="7121035"/>
            <a:ext cx="1124664" cy="1149112"/>
          </a:xfrm>
          <a:prstGeom prst="rect">
            <a:avLst/>
          </a:prstGeom>
        </p:spPr>
      </p:pic>
      <p:pic>
        <p:nvPicPr>
          <p:cNvPr id="8" name="Bilde 7" descr="Et bilde som inneholder silhuett, clip art, tegning, illustrasjon&#10;&#10;KI-generert innhold kan være feil.">
            <a:extLst>
              <a:ext uri="{FF2B5EF4-FFF2-40B4-BE49-F238E27FC236}">
                <a16:creationId xmlns:a16="http://schemas.microsoft.com/office/drawing/2014/main" id="{2C71D960-6446-3D56-4571-540D4D87C81C}"/>
              </a:ext>
            </a:extLst>
          </p:cNvPr>
          <p:cNvPicPr>
            <a:picLocks noChangeAspect="1"/>
          </p:cNvPicPr>
          <p:nvPr/>
        </p:nvPicPr>
        <p:blipFill>
          <a:blip r:embed="rId6"/>
          <a:stretch>
            <a:fillRect/>
          </a:stretch>
        </p:blipFill>
        <p:spPr>
          <a:xfrm>
            <a:off x="4231594" y="7120980"/>
            <a:ext cx="937525" cy="1124359"/>
          </a:xfrm>
          <a:prstGeom prst="rect">
            <a:avLst/>
          </a:prstGeom>
        </p:spPr>
      </p:pic>
      <p:sp>
        <p:nvSpPr>
          <p:cNvPr id="14" name="Rektangel 13">
            <a:extLst>
              <a:ext uri="{FF2B5EF4-FFF2-40B4-BE49-F238E27FC236}">
                <a16:creationId xmlns:a16="http://schemas.microsoft.com/office/drawing/2014/main" id="{F571EA71-B1DE-E1CC-D648-B048AAD5B023}"/>
              </a:ext>
            </a:extLst>
          </p:cNvPr>
          <p:cNvSpPr/>
          <p:nvPr/>
        </p:nvSpPr>
        <p:spPr>
          <a:xfrm>
            <a:off x="375" y="466063"/>
            <a:ext cx="6855554" cy="388744"/>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a:solidFill>
                  <a:schemeClr val="accent3">
                    <a:lumMod val="49000"/>
                  </a:schemeClr>
                </a:solidFill>
                <a:latin typeface="Arial"/>
                <a:ea typeface="Calibri"/>
                <a:cs typeface="Calibri"/>
              </a:rPr>
              <a:t>Innhold</a:t>
            </a:r>
            <a:endParaRPr lang="nb-NO" sz="2400">
              <a:solidFill>
                <a:schemeClr val="accent3">
                  <a:lumMod val="49000"/>
                </a:schemeClr>
              </a:solidFill>
              <a:latin typeface="Arial"/>
            </a:endParaRPr>
          </a:p>
        </p:txBody>
      </p:sp>
    </p:spTree>
    <p:extLst>
      <p:ext uri="{BB962C8B-B14F-4D97-AF65-F5344CB8AC3E}">
        <p14:creationId xmlns:p14="http://schemas.microsoft.com/office/powerpoint/2010/main" val="1245096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p:cNvSpPr>
            <a:spLocks noGrp="1"/>
          </p:cNvSpPr>
          <p:nvPr>
            <p:ph idx="1"/>
          </p:nvPr>
        </p:nvSpPr>
        <p:spPr>
          <a:xfrm>
            <a:off x="230973" y="242710"/>
            <a:ext cx="6372796" cy="9062157"/>
          </a:xfrm>
        </p:spPr>
        <p:txBody>
          <a:bodyPr vert="horz" lIns="91440" tIns="45720" rIns="91440" bIns="45720" rtlCol="0" anchor="t">
            <a:normAutofit/>
          </a:bodyPr>
          <a:lstStyle/>
          <a:p>
            <a:pPr marL="400050" lvl="1" indent="0" algn="ctr">
              <a:buNone/>
            </a:pPr>
            <a:endParaRPr lang="nb-NO" sz="2400">
              <a:solidFill>
                <a:schemeClr val="accent3">
                  <a:lumMod val="75000"/>
                </a:schemeClr>
              </a:solidFill>
              <a:latin typeface="Arial"/>
              <a:ea typeface="Calibri"/>
              <a:cs typeface="Arial"/>
            </a:endParaRPr>
          </a:p>
          <a:p>
            <a:pPr marL="0" indent="0">
              <a:buNone/>
            </a:pPr>
            <a:endParaRPr lang="nb-NO" sz="1400">
              <a:latin typeface="Calibri"/>
              <a:ea typeface="Calibri"/>
              <a:cs typeface="Calibri"/>
            </a:endParaRPr>
          </a:p>
          <a:p>
            <a:pPr marL="0" indent="0">
              <a:buNone/>
            </a:pPr>
            <a:endParaRPr lang="nb-NO" sz="1400">
              <a:latin typeface="Calibri"/>
              <a:ea typeface="Calibri"/>
              <a:cs typeface="Calibri"/>
            </a:endParaRPr>
          </a:p>
          <a:p>
            <a:pPr marL="0" indent="0">
              <a:buNone/>
            </a:pPr>
            <a:endParaRPr lang="nb-NO" sz="1400">
              <a:latin typeface="Calibri"/>
              <a:ea typeface="Calibri"/>
              <a:cs typeface="Calibri"/>
            </a:endParaRPr>
          </a:p>
          <a:p>
            <a:pPr marL="0" indent="0">
              <a:buNone/>
            </a:pPr>
            <a:endParaRPr lang="nb-NO" sz="1400">
              <a:latin typeface="Calibri"/>
              <a:ea typeface="Calibri"/>
              <a:cs typeface="Calibri"/>
            </a:endParaRPr>
          </a:p>
          <a:p>
            <a:pPr marL="0" indent="0">
              <a:buNone/>
            </a:pPr>
            <a:endParaRPr lang="nb-NO" sz="1400">
              <a:latin typeface="Calibri"/>
              <a:ea typeface="Calibri"/>
              <a:cs typeface="Calibri"/>
            </a:endParaRPr>
          </a:p>
          <a:p>
            <a:pPr marL="0" indent="0">
              <a:buNone/>
            </a:pPr>
            <a:endParaRPr lang="nb-NO" sz="1400">
              <a:latin typeface="Calibri"/>
              <a:ea typeface="Calibri"/>
              <a:cs typeface="Calibri"/>
            </a:endParaRPr>
          </a:p>
          <a:p>
            <a:pPr marL="0" indent="0">
              <a:buNone/>
            </a:pPr>
            <a:endParaRPr lang="nb-NO" sz="1400">
              <a:latin typeface="Calibri"/>
              <a:ea typeface="Calibri"/>
              <a:cs typeface="Calibri"/>
            </a:endParaRPr>
          </a:p>
          <a:p>
            <a:pPr marL="0" indent="0">
              <a:buNone/>
            </a:pPr>
            <a:endParaRPr lang="nb-NO" sz="1400">
              <a:latin typeface="Calibri"/>
              <a:ea typeface="Calibri"/>
              <a:cs typeface="Calibri"/>
            </a:endParaRPr>
          </a:p>
          <a:p>
            <a:pPr marL="0" indent="0">
              <a:buNone/>
            </a:pPr>
            <a:endParaRPr lang="nb-NO" sz="1400">
              <a:latin typeface="Calibri"/>
              <a:ea typeface="Calibri"/>
              <a:cs typeface="Calibri"/>
            </a:endParaRPr>
          </a:p>
          <a:p>
            <a:pPr marL="0" indent="0">
              <a:buNone/>
            </a:pPr>
            <a:endParaRPr lang="nb-NO" sz="1200">
              <a:latin typeface="Arial"/>
              <a:ea typeface="Calibri"/>
              <a:cs typeface="Calibri"/>
            </a:endParaRPr>
          </a:p>
          <a:p>
            <a:pPr marL="0" indent="0">
              <a:buNone/>
            </a:pPr>
            <a:endParaRPr lang="nb-NO" sz="1200">
              <a:latin typeface="Arial"/>
              <a:ea typeface="Calibri"/>
              <a:cs typeface="Calibri"/>
            </a:endParaRPr>
          </a:p>
          <a:p>
            <a:pPr marL="0" indent="0">
              <a:buNone/>
            </a:pPr>
            <a:endParaRPr lang="nb-NO" sz="1200">
              <a:latin typeface="Arial"/>
              <a:ea typeface="Calibri"/>
              <a:cs typeface="Calibri"/>
            </a:endParaRPr>
          </a:p>
          <a:p>
            <a:pPr marL="0" indent="0">
              <a:buNone/>
            </a:pPr>
            <a:endParaRPr lang="nb-NO" sz="1200">
              <a:latin typeface="Arial"/>
              <a:ea typeface="Calibri"/>
              <a:cs typeface="Calibri"/>
            </a:endParaRPr>
          </a:p>
          <a:p>
            <a:pPr marL="0" indent="0">
              <a:buNone/>
            </a:pPr>
            <a:r>
              <a:rPr lang="nb-NO" sz="1200">
                <a:latin typeface="Arial"/>
                <a:ea typeface="Calibri"/>
                <a:cs typeface="Calibri"/>
              </a:rPr>
              <a:t>Stjørdal Barnehage SA er et samvirkeforetak og eies og styres av eierne i samvirkeforetaket. Samvirkeforetaket eier i sin helhet både </a:t>
            </a:r>
            <a:r>
              <a:rPr lang="nb-NO" sz="1200" err="1">
                <a:latin typeface="Arial"/>
                <a:ea typeface="Calibri"/>
                <a:cs typeface="Calibri"/>
              </a:rPr>
              <a:t>Taraxacum</a:t>
            </a:r>
            <a:r>
              <a:rPr lang="nb-NO" sz="1200">
                <a:latin typeface="Arial"/>
                <a:ea typeface="Calibri"/>
                <a:cs typeface="Calibri"/>
              </a:rPr>
              <a:t> barnehage AS og Tussilago barnehage AS.</a:t>
            </a:r>
            <a:endParaRPr lang="nb-NO">
              <a:ea typeface="Calibri"/>
              <a:cs typeface="Calibri"/>
            </a:endParaRPr>
          </a:p>
          <a:p>
            <a:pPr marL="0" indent="0">
              <a:buNone/>
            </a:pPr>
            <a:endParaRPr lang="nb-NO" sz="1200">
              <a:latin typeface="Arial"/>
              <a:ea typeface="Calibri"/>
              <a:cs typeface="Calibri"/>
            </a:endParaRPr>
          </a:p>
          <a:p>
            <a:pPr marL="0" indent="0">
              <a:buNone/>
            </a:pPr>
            <a:r>
              <a:rPr lang="nb-NO" sz="1200">
                <a:latin typeface="Arial"/>
                <a:ea typeface="Calibri"/>
                <a:cs typeface="Calibri"/>
              </a:rPr>
              <a:t>Alle foreldre er eiere, og dermed ansvarlige for barnehagens eksistens, de ivaretar selv store deler av vedlikehold gjennom dugnader. Dette må delvis sees på som et bidrag for å redusere kostnader, men også som et trivselstiltak for barn og foreldre, hvor nye kontakter knyttes og vennskap utvikles. Å gjøre noe sammen for fellesskapets beste, skaper samhold og engasjement, noe vi ønsker skal gjenspeiles i hverdagen til barna i Tussilago og </a:t>
            </a:r>
            <a:r>
              <a:rPr lang="nb-NO" sz="1200" err="1">
                <a:latin typeface="Arial"/>
                <a:ea typeface="Calibri"/>
                <a:cs typeface="Calibri"/>
              </a:rPr>
              <a:t>Taraxacum</a:t>
            </a:r>
            <a:r>
              <a:rPr lang="nb-NO" sz="1200">
                <a:latin typeface="Arial"/>
                <a:ea typeface="Calibri"/>
                <a:cs typeface="Calibri"/>
              </a:rPr>
              <a:t>.</a:t>
            </a:r>
            <a:endParaRPr lang="nb-NO">
              <a:ea typeface="Calibri"/>
              <a:cs typeface="Calibri"/>
            </a:endParaRPr>
          </a:p>
          <a:p>
            <a:pPr marL="0" indent="0">
              <a:spcBef>
                <a:spcPts val="20"/>
              </a:spcBef>
              <a:buNone/>
            </a:pPr>
            <a:endParaRPr lang="nb-NO" sz="1200">
              <a:latin typeface="Arial"/>
              <a:ea typeface="Calibri"/>
              <a:cs typeface="Calibri"/>
            </a:endParaRPr>
          </a:p>
          <a:p>
            <a:pPr marL="0" indent="0">
              <a:buNone/>
            </a:pPr>
            <a:r>
              <a:rPr lang="nb-NO" sz="1200">
                <a:latin typeface="Arial"/>
                <a:ea typeface="Calibri"/>
                <a:cs typeface="Calibri"/>
              </a:rPr>
              <a:t>Begge barnehagene samarbeider på tvers, noe som gir oss muligheten til å se hverandres barnehager, og som gjør oss mer bevisst på egen praksis, til det beste for barna.</a:t>
            </a:r>
            <a:endParaRPr lang="nb-NO" sz="1200">
              <a:latin typeface="Arial"/>
              <a:ea typeface="Calibri"/>
              <a:cs typeface="Arial"/>
            </a:endParaRPr>
          </a:p>
          <a:p>
            <a:pPr marL="0" indent="0">
              <a:buNone/>
            </a:pPr>
            <a:endParaRPr lang="nb-NO" sz="2800"/>
          </a:p>
        </p:txBody>
      </p:sp>
      <p:pic>
        <p:nvPicPr>
          <p:cNvPr id="6" name="Bilde 5" descr="Et bilde som inneholder utendørs, himmel, konstruksjon, sky&#10;&#10;KI-generert innhold kan være feil.">
            <a:extLst>
              <a:ext uri="{FF2B5EF4-FFF2-40B4-BE49-F238E27FC236}">
                <a16:creationId xmlns:a16="http://schemas.microsoft.com/office/drawing/2014/main" id="{35A07B85-01F4-1CEF-5930-B632503F40B1}"/>
              </a:ext>
            </a:extLst>
          </p:cNvPr>
          <p:cNvPicPr>
            <a:picLocks noChangeAspect="1"/>
          </p:cNvPicPr>
          <p:nvPr/>
        </p:nvPicPr>
        <p:blipFill>
          <a:blip r:embed="rId3"/>
          <a:stretch>
            <a:fillRect/>
          </a:stretch>
        </p:blipFill>
        <p:spPr>
          <a:xfrm>
            <a:off x="3411112" y="6944100"/>
            <a:ext cx="3214052" cy="1742377"/>
          </a:xfrm>
          <a:prstGeom prst="rect">
            <a:avLst/>
          </a:prstGeom>
        </p:spPr>
      </p:pic>
      <p:sp>
        <p:nvSpPr>
          <p:cNvPr id="7" name="TekstSylinder 8">
            <a:extLst>
              <a:ext uri="{FF2B5EF4-FFF2-40B4-BE49-F238E27FC236}">
                <a16:creationId xmlns:a16="http://schemas.microsoft.com/office/drawing/2014/main" id="{4E1FB076-D515-185F-B7CB-79A67C63EC85}"/>
              </a:ext>
            </a:extLst>
          </p:cNvPr>
          <p:cNvSpPr txBox="1"/>
          <p:nvPr/>
        </p:nvSpPr>
        <p:spPr>
          <a:xfrm>
            <a:off x="4069285" y="6583696"/>
            <a:ext cx="2087238" cy="369332"/>
          </a:xfrm>
          <a:prstGeom prst="rect">
            <a:avLst/>
          </a:prstGeom>
          <a:noFill/>
        </p:spPr>
        <p:txBody>
          <a:bodyPr wrap="non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a:solidFill>
                  <a:schemeClr val="accent3">
                    <a:lumMod val="75000"/>
                  </a:schemeClr>
                </a:solidFill>
              </a:rPr>
              <a:t>Tussilago barnehage</a:t>
            </a:r>
          </a:p>
        </p:txBody>
      </p:sp>
      <p:pic>
        <p:nvPicPr>
          <p:cNvPr id="9" name="Bilde 8" descr="Et bilde som inneholder utendørs, gress, tre, hus&#10;&#10;Automatisk generert beskrivelse">
            <a:extLst>
              <a:ext uri="{FF2B5EF4-FFF2-40B4-BE49-F238E27FC236}">
                <a16:creationId xmlns:a16="http://schemas.microsoft.com/office/drawing/2014/main" id="{893FADB8-A114-A8FF-6DBB-9C75421F8A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110" y="6953028"/>
            <a:ext cx="3058830" cy="1717702"/>
          </a:xfrm>
          <a:prstGeom prst="rect">
            <a:avLst/>
          </a:prstGeom>
        </p:spPr>
      </p:pic>
      <p:sp>
        <p:nvSpPr>
          <p:cNvPr id="11" name="TekstSylinder 10">
            <a:extLst>
              <a:ext uri="{FF2B5EF4-FFF2-40B4-BE49-F238E27FC236}">
                <a16:creationId xmlns:a16="http://schemas.microsoft.com/office/drawing/2014/main" id="{3FB5A44B-E146-527C-3176-9A8998AA05F5}"/>
              </a:ext>
            </a:extLst>
          </p:cNvPr>
          <p:cNvSpPr txBox="1"/>
          <p:nvPr/>
        </p:nvSpPr>
        <p:spPr>
          <a:xfrm>
            <a:off x="701477" y="6574768"/>
            <a:ext cx="2593463" cy="369332"/>
          </a:xfrm>
          <a:prstGeom prst="rect">
            <a:avLst/>
          </a:prstGeom>
          <a:noFill/>
        </p:spPr>
        <p:txBody>
          <a:bodyPr wrap="square" rtlCol="0">
            <a:spAutoFit/>
          </a:bodyPr>
          <a:lstStyle/>
          <a:p>
            <a:r>
              <a:rPr lang="nb-NO" err="1">
                <a:solidFill>
                  <a:schemeClr val="accent3">
                    <a:lumMod val="75000"/>
                  </a:schemeClr>
                </a:solidFill>
              </a:rPr>
              <a:t>Taraxacum</a:t>
            </a:r>
            <a:r>
              <a:rPr lang="nb-NO">
                <a:solidFill>
                  <a:schemeClr val="accent3">
                    <a:lumMod val="75000"/>
                  </a:schemeClr>
                </a:solidFill>
              </a:rPr>
              <a:t> barnehage</a:t>
            </a:r>
          </a:p>
        </p:txBody>
      </p:sp>
      <p:pic>
        <p:nvPicPr>
          <p:cNvPr id="12" name="Bilde 11" descr="Et bilde som inneholder tekst, Font, design&#10;&#10;KI-generert innhold kan være feil.">
            <a:extLst>
              <a:ext uri="{FF2B5EF4-FFF2-40B4-BE49-F238E27FC236}">
                <a16:creationId xmlns:a16="http://schemas.microsoft.com/office/drawing/2014/main" id="{38E66C1B-86D5-447F-3EAC-988F11E261E6}"/>
              </a:ext>
            </a:extLst>
          </p:cNvPr>
          <p:cNvPicPr>
            <a:picLocks noChangeAspect="1"/>
          </p:cNvPicPr>
          <p:nvPr/>
        </p:nvPicPr>
        <p:blipFill>
          <a:blip r:embed="rId5"/>
          <a:stretch>
            <a:fillRect/>
          </a:stretch>
        </p:blipFill>
        <p:spPr>
          <a:xfrm>
            <a:off x="313160" y="1059205"/>
            <a:ext cx="2779407" cy="2538664"/>
          </a:xfrm>
          <a:prstGeom prst="rect">
            <a:avLst/>
          </a:prstGeom>
        </p:spPr>
      </p:pic>
      <p:sp>
        <p:nvSpPr>
          <p:cNvPr id="2" name="TekstSylinder 1">
            <a:extLst>
              <a:ext uri="{FF2B5EF4-FFF2-40B4-BE49-F238E27FC236}">
                <a16:creationId xmlns:a16="http://schemas.microsoft.com/office/drawing/2014/main" id="{5D512A18-E24F-21B6-B2A0-38D230387054}"/>
              </a:ext>
            </a:extLst>
          </p:cNvPr>
          <p:cNvSpPr txBox="1"/>
          <p:nvPr/>
        </p:nvSpPr>
        <p:spPr>
          <a:xfrm>
            <a:off x="3174754" y="1023536"/>
            <a:ext cx="3511202" cy="2677656"/>
          </a:xfrm>
          <a:prstGeom prst="rect">
            <a:avLst/>
          </a:prstGeom>
          <a:noFill/>
        </p:spPr>
        <p:txBody>
          <a:bodyPr wrap="square" lIns="91440" tIns="45720" rIns="91440" bIns="45720" rtlCol="0" anchor="t">
            <a:spAutoFit/>
          </a:bodyPr>
          <a:lstStyle/>
          <a:p>
            <a:r>
              <a:rPr lang="nb-NO" sz="1200">
                <a:solidFill>
                  <a:srgbClr val="000000"/>
                </a:solidFill>
                <a:latin typeface="Arial"/>
                <a:ea typeface="+mn-lt"/>
                <a:cs typeface="Arial"/>
              </a:rPr>
              <a:t>Årsplan er Stjørdal barnehager SA sitt plandokument for virksomhetene; Tussilago barnehage og </a:t>
            </a:r>
            <a:r>
              <a:rPr lang="nb-NO" sz="1200" err="1">
                <a:solidFill>
                  <a:srgbClr val="000000"/>
                </a:solidFill>
                <a:latin typeface="Arial"/>
                <a:ea typeface="+mn-lt"/>
                <a:cs typeface="Arial"/>
              </a:rPr>
              <a:t>Taraxacum</a:t>
            </a:r>
            <a:r>
              <a:rPr lang="nb-NO" sz="1200">
                <a:solidFill>
                  <a:srgbClr val="000000"/>
                </a:solidFill>
                <a:latin typeface="Arial"/>
                <a:ea typeface="+mn-lt"/>
                <a:cs typeface="Arial"/>
              </a:rPr>
              <a:t> barnehage.</a:t>
            </a:r>
          </a:p>
          <a:p>
            <a:endParaRPr lang="nb-NO" sz="1200">
              <a:solidFill>
                <a:srgbClr val="000000"/>
              </a:solidFill>
              <a:latin typeface="Arial"/>
              <a:ea typeface="+mn-lt"/>
              <a:cs typeface="Arial"/>
            </a:endParaRPr>
          </a:p>
          <a:p>
            <a:r>
              <a:rPr lang="nb-NO" sz="1200">
                <a:solidFill>
                  <a:srgbClr val="000000"/>
                </a:solidFill>
                <a:latin typeface="Arial"/>
                <a:ea typeface="+mn-lt"/>
                <a:cs typeface="Arial"/>
              </a:rPr>
              <a:t>Årsplanen er en plan for hele barnehagen, og bygger på "Lov for barnehager", "Rammeplan for barnehager", Barnehagens vedtekter og FNs barnekonvensjon.</a:t>
            </a:r>
          </a:p>
          <a:p>
            <a:endParaRPr lang="nb-NO" sz="1200">
              <a:latin typeface="Arial"/>
              <a:ea typeface="Calibri"/>
              <a:cs typeface="Arial"/>
            </a:endParaRPr>
          </a:p>
          <a:p>
            <a:r>
              <a:rPr lang="nb-NO" sz="1200">
                <a:latin typeface="Arial"/>
                <a:ea typeface="Calibri"/>
                <a:cs typeface="Arial"/>
              </a:rPr>
              <a:t>Årsplanen </a:t>
            </a:r>
            <a:r>
              <a:rPr lang="nb-NO" sz="1200" noProof="1">
                <a:latin typeface="Arial"/>
                <a:ea typeface="Calibri"/>
                <a:cs typeface="Arial"/>
              </a:rPr>
              <a:t>skal vise hva som ligger til grunn for vårt arbeid med barna og for de valgene vi tar.</a:t>
            </a:r>
          </a:p>
          <a:p>
            <a:endParaRPr lang="nb-NO" sz="1200">
              <a:latin typeface="Arial"/>
              <a:ea typeface="Calibri"/>
              <a:cs typeface="Arial"/>
            </a:endParaRPr>
          </a:p>
          <a:p>
            <a:r>
              <a:rPr lang="nb-NO" sz="1200">
                <a:hlinkClick r:id="rId6"/>
              </a:rPr>
              <a:t>Rammeplan for barnehagen (udir.no)</a:t>
            </a:r>
            <a:endParaRPr lang="nb-NO" sz="1200"/>
          </a:p>
          <a:p>
            <a:r>
              <a:rPr lang="nb-NO" sz="1200">
                <a:hlinkClick r:id="rId7"/>
              </a:rPr>
              <a:t>Lov om barnehager (barnehageloven) - Lovdata</a:t>
            </a:r>
            <a:endParaRPr lang="nb-NO" sz="1200">
              <a:latin typeface="Arial"/>
              <a:cs typeface="Arial"/>
            </a:endParaRPr>
          </a:p>
        </p:txBody>
      </p:sp>
      <p:sp>
        <p:nvSpPr>
          <p:cNvPr id="3" name="Rektangel 2">
            <a:extLst>
              <a:ext uri="{FF2B5EF4-FFF2-40B4-BE49-F238E27FC236}">
                <a16:creationId xmlns:a16="http://schemas.microsoft.com/office/drawing/2014/main" id="{218C001D-BF0C-363F-B88C-DE9DE7A73F07}"/>
              </a:ext>
            </a:extLst>
          </p:cNvPr>
          <p:cNvSpPr/>
          <p:nvPr/>
        </p:nvSpPr>
        <p:spPr>
          <a:xfrm>
            <a:off x="-1223" y="465309"/>
            <a:ext cx="6860444" cy="395086"/>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a:solidFill>
                  <a:schemeClr val="accent3">
                    <a:lumMod val="75000"/>
                  </a:schemeClr>
                </a:solidFill>
                <a:latin typeface="Arial" panose="020B0604020202020204" pitchFamily="34" charset="0"/>
                <a:ea typeface="Calibri"/>
                <a:cs typeface="Arial" panose="020B0604020202020204" pitchFamily="34" charset="0"/>
              </a:rPr>
              <a:t>Innledning</a:t>
            </a:r>
            <a:endParaRPr lang="nb-NO"/>
          </a:p>
        </p:txBody>
      </p:sp>
    </p:spTree>
    <p:extLst>
      <p:ext uri="{BB962C8B-B14F-4D97-AF65-F5344CB8AC3E}">
        <p14:creationId xmlns:p14="http://schemas.microsoft.com/office/powerpoint/2010/main" val="869446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841AD-639F-153E-A9E0-391700C7C6C0}"/>
            </a:ext>
          </a:extLst>
        </p:cNvPr>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BDFA58E5-5D8A-F1BB-D56B-AD9AB24730EF}"/>
              </a:ext>
            </a:extLst>
          </p:cNvPr>
          <p:cNvSpPr>
            <a:spLocks noGrp="1"/>
          </p:cNvSpPr>
          <p:nvPr>
            <p:ph type="sldNum" sz="quarter" idx="12"/>
          </p:nvPr>
        </p:nvSpPr>
        <p:spPr/>
        <p:txBody>
          <a:bodyPr/>
          <a:lstStyle/>
          <a:p>
            <a:fld id="{42C2C5C0-A334-4447-9886-AB69801F816A}" type="slidenum">
              <a:rPr lang="nb-NO" smtClean="0"/>
              <a:pPr/>
              <a:t>4</a:t>
            </a:fld>
            <a:endParaRPr lang="nb-NO"/>
          </a:p>
        </p:txBody>
      </p:sp>
      <p:sp>
        <p:nvSpPr>
          <p:cNvPr id="5" name="TekstSylinder 4">
            <a:extLst>
              <a:ext uri="{FF2B5EF4-FFF2-40B4-BE49-F238E27FC236}">
                <a16:creationId xmlns:a16="http://schemas.microsoft.com/office/drawing/2014/main" id="{7A32C39A-973C-C2F3-BE6D-49A052185B0B}"/>
              </a:ext>
            </a:extLst>
          </p:cNvPr>
          <p:cNvSpPr txBox="1"/>
          <p:nvPr/>
        </p:nvSpPr>
        <p:spPr>
          <a:xfrm>
            <a:off x="274320" y="1106326"/>
            <a:ext cx="6257447" cy="7590289"/>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a:latin typeface="Arial"/>
                <a:cs typeface="Arial"/>
              </a:rPr>
              <a:t>Tussilago barnehage Stjørdal AS  ligger i </a:t>
            </a:r>
            <a:r>
              <a:rPr lang="nb-NO" sz="1200" err="1">
                <a:latin typeface="Arial"/>
                <a:cs typeface="Arial"/>
              </a:rPr>
              <a:t>Husbymarka</a:t>
            </a:r>
            <a:r>
              <a:rPr lang="nb-NO" sz="1200">
                <a:latin typeface="Arial"/>
                <a:cs typeface="Arial"/>
              </a:rPr>
              <a:t>,</a:t>
            </a:r>
            <a:endParaRPr lang="en-US" sz="1200">
              <a:latin typeface="Arial"/>
              <a:cs typeface="Arial"/>
            </a:endParaRPr>
          </a:p>
          <a:p>
            <a:r>
              <a:rPr lang="nb-NO" sz="1200">
                <a:latin typeface="Arial"/>
                <a:cs typeface="Arial"/>
              </a:rPr>
              <a:t>Vi er en barnehage med to avdelinger hvor 1 og 2 åringene har tilholdssted på Hestehoven, og 3-6 åringene på Leirfivelen. Innad på avdelingene har vi aldersinndelte grupper. </a:t>
            </a:r>
            <a:endParaRPr lang="en-US" sz="1200">
              <a:latin typeface="Arial"/>
              <a:ea typeface="Calibri"/>
              <a:cs typeface="Arial"/>
            </a:endParaRPr>
          </a:p>
          <a:p>
            <a:endParaRPr lang="nb-NO" sz="1200">
              <a:latin typeface="Arial" panose="020B0604020202020204" pitchFamily="34" charset="0"/>
              <a:cs typeface="Arial" panose="020B0604020202020204" pitchFamily="34" charset="0"/>
            </a:endParaRPr>
          </a:p>
          <a:p>
            <a:r>
              <a:rPr lang="nb-NO" sz="1200">
                <a:latin typeface="Arial"/>
                <a:cs typeface="Arial"/>
              </a:rPr>
              <a:t>Størrelsen på barnehagen gir et godt utgangspunkt for tett samarbeid mellom avdelingene, -og barn, foresatte og personal får god kjennskap til hverandre,</a:t>
            </a:r>
            <a:r>
              <a:rPr lang="en-US" sz="1200">
                <a:latin typeface="Arial"/>
                <a:cs typeface="Arial"/>
              </a:rPr>
              <a:t>​</a:t>
            </a:r>
          </a:p>
          <a:p>
            <a:r>
              <a:rPr lang="en-US" sz="1200">
                <a:latin typeface="Arial"/>
                <a:cs typeface="Arial"/>
              </a:rPr>
              <a:t>I </a:t>
            </a:r>
            <a:r>
              <a:rPr lang="en-US" sz="1200" err="1">
                <a:latin typeface="Arial"/>
                <a:cs typeface="Arial"/>
              </a:rPr>
              <a:t>år</a:t>
            </a:r>
            <a:r>
              <a:rPr lang="en-US" sz="1200">
                <a:latin typeface="Arial"/>
                <a:cs typeface="Arial"/>
              </a:rPr>
              <a:t> er vi 44 barn </a:t>
            </a:r>
            <a:r>
              <a:rPr lang="en-US" sz="1200" err="1">
                <a:latin typeface="Arial"/>
                <a:cs typeface="Arial"/>
              </a:rPr>
              <a:t>og</a:t>
            </a:r>
            <a:r>
              <a:rPr lang="en-US" sz="1200">
                <a:latin typeface="Arial"/>
                <a:cs typeface="Arial"/>
              </a:rPr>
              <a:t> 14 </a:t>
            </a:r>
            <a:r>
              <a:rPr lang="en-US" sz="1200" err="1">
                <a:latin typeface="Arial"/>
                <a:cs typeface="Arial"/>
              </a:rPr>
              <a:t>ansatte</a:t>
            </a:r>
            <a:r>
              <a:rPr lang="en-US" sz="1200">
                <a:latin typeface="Arial"/>
                <a:cs typeface="Arial"/>
              </a:rPr>
              <a:t>.</a:t>
            </a:r>
          </a:p>
          <a:p>
            <a:endParaRPr lang="en-US" sz="1200">
              <a:latin typeface="Arial" panose="020B0604020202020204" pitchFamily="34" charset="0"/>
              <a:cs typeface="Arial" panose="020B0604020202020204" pitchFamily="34" charset="0"/>
            </a:endParaRPr>
          </a:p>
          <a:p>
            <a:endParaRPr lang="en-US" sz="1200">
              <a:latin typeface="Arial" panose="020B0604020202020204" pitchFamily="34" charset="0"/>
              <a:cs typeface="Arial" panose="020B0604020202020204" pitchFamily="34" charset="0"/>
            </a:endParaRPr>
          </a:p>
          <a:p>
            <a:r>
              <a:rPr lang="nb-NO" sz="1200">
                <a:latin typeface="Arial"/>
                <a:cs typeface="Arial"/>
              </a:rPr>
              <a:t>​</a:t>
            </a:r>
          </a:p>
          <a:p>
            <a:endParaRPr lang="nb-NO" sz="1200">
              <a:latin typeface="Arial" panose="020B0604020202020204" pitchFamily="34" charset="0"/>
              <a:cs typeface="Arial" panose="020B0604020202020204" pitchFamily="34" charset="0"/>
            </a:endParaRPr>
          </a:p>
          <a:p>
            <a:endParaRPr lang="nb-NO" sz="1200">
              <a:latin typeface="Arial" panose="020B0604020202020204" pitchFamily="34" charset="0"/>
              <a:cs typeface="Arial" panose="020B0604020202020204" pitchFamily="34" charset="0"/>
            </a:endParaRPr>
          </a:p>
          <a:p>
            <a:endParaRPr lang="nb-NO" sz="1200">
              <a:latin typeface="Arial" panose="020B0604020202020204" pitchFamily="34" charset="0"/>
              <a:cs typeface="Arial" panose="020B0604020202020204" pitchFamily="34" charset="0"/>
            </a:endParaRPr>
          </a:p>
          <a:p>
            <a:endParaRPr lang="nb-NO" sz="1200">
              <a:latin typeface="Arial" panose="020B0604020202020204" pitchFamily="34" charset="0"/>
              <a:cs typeface="Arial" panose="020B0604020202020204" pitchFamily="34" charset="0"/>
            </a:endParaRPr>
          </a:p>
          <a:p>
            <a:endParaRPr lang="nb-NO" sz="1200">
              <a:latin typeface="Arial" panose="020B0604020202020204" pitchFamily="34" charset="0"/>
              <a:cs typeface="Arial" panose="020B0604020202020204" pitchFamily="34" charset="0"/>
            </a:endParaRPr>
          </a:p>
          <a:p>
            <a:endParaRPr lang="nb-NO" sz="1200">
              <a:latin typeface="Arial" panose="020B0604020202020204" pitchFamily="34" charset="0"/>
              <a:cs typeface="Arial" panose="020B0604020202020204" pitchFamily="34" charset="0"/>
            </a:endParaRPr>
          </a:p>
          <a:p>
            <a:endParaRPr lang="nb-NO" sz="1200">
              <a:latin typeface="Arial" panose="020B0604020202020204" pitchFamily="34" charset="0"/>
              <a:cs typeface="Arial" panose="020B0604020202020204" pitchFamily="34" charset="0"/>
            </a:endParaRPr>
          </a:p>
          <a:p>
            <a:endParaRPr lang="nb-NO" sz="1200">
              <a:latin typeface="Arial" panose="020B0604020202020204" pitchFamily="34" charset="0"/>
              <a:cs typeface="Arial" panose="020B0604020202020204" pitchFamily="34" charset="0"/>
            </a:endParaRPr>
          </a:p>
          <a:p>
            <a:endParaRPr lang="nb-NO" sz="1200">
              <a:latin typeface="Arial" panose="020B0604020202020204" pitchFamily="34" charset="0"/>
              <a:cs typeface="Arial" panose="020B0604020202020204" pitchFamily="34" charset="0"/>
            </a:endParaRPr>
          </a:p>
          <a:p>
            <a:endParaRPr lang="nb-NO" sz="1200">
              <a:latin typeface="Arial" panose="020B0604020202020204" pitchFamily="34" charset="0"/>
              <a:cs typeface="Arial" panose="020B0604020202020204" pitchFamily="34" charset="0"/>
            </a:endParaRPr>
          </a:p>
          <a:p>
            <a:endParaRPr lang="nb-NO" sz="1200">
              <a:latin typeface="Arial" panose="020B0604020202020204" pitchFamily="34" charset="0"/>
              <a:cs typeface="Arial" panose="020B0604020202020204" pitchFamily="34" charset="0"/>
            </a:endParaRPr>
          </a:p>
          <a:p>
            <a:r>
              <a:rPr lang="nb-NO" sz="1200">
                <a:latin typeface="Arial"/>
                <a:cs typeface="Arial"/>
              </a:rPr>
              <a:t>Beliggenheten vår innbyr til aktivt uteliv og opplevelser i naturen. I barnehagens uteområde har vi et naturlig og variert terreng som innbyr til fysisk aktivitet, og som gir gode forutsetninger for motorisk læring og utvikling.</a:t>
            </a:r>
          </a:p>
          <a:p>
            <a:r>
              <a:rPr lang="nb-NO" sz="1200">
                <a:latin typeface="Arial"/>
                <a:cs typeface="Arial"/>
              </a:rPr>
              <a:t>Vi har mange turmål som ligger i gåavstand til barnehagen, både for kortere og lengre turer. Barnegruppene har faste, ukentlige </a:t>
            </a:r>
            <a:r>
              <a:rPr lang="nb-NO" sz="1200" err="1">
                <a:latin typeface="Arial"/>
                <a:cs typeface="Arial"/>
              </a:rPr>
              <a:t>turdager</a:t>
            </a:r>
            <a:r>
              <a:rPr lang="nb-NO" sz="1200">
                <a:latin typeface="Arial"/>
                <a:cs typeface="Arial"/>
              </a:rPr>
              <a:t>, men vi tar også ofte spontane turer gjennom uka. </a:t>
            </a:r>
            <a:r>
              <a:rPr lang="en-US" sz="1200">
                <a:latin typeface="Arial"/>
                <a:cs typeface="Arial"/>
              </a:rPr>
              <a:t>Vi ser </a:t>
            </a:r>
            <a:r>
              <a:rPr lang="en-US" sz="1200" err="1">
                <a:latin typeface="Arial"/>
                <a:cs typeface="Arial"/>
              </a:rPr>
              <a:t>på</a:t>
            </a:r>
            <a:r>
              <a:rPr lang="en-US" sz="1200">
                <a:latin typeface="Arial"/>
                <a:cs typeface="Arial"/>
              </a:rPr>
              <a:t> </a:t>
            </a:r>
            <a:r>
              <a:rPr lang="en-US" sz="1200" err="1">
                <a:latin typeface="Arial"/>
                <a:cs typeface="Arial"/>
              </a:rPr>
              <a:t>nærområdet</a:t>
            </a:r>
            <a:r>
              <a:rPr lang="en-US" sz="1200">
                <a:latin typeface="Arial"/>
                <a:cs typeface="Arial"/>
              </a:rPr>
              <a:t> </a:t>
            </a:r>
            <a:r>
              <a:rPr lang="en-US" sz="1200" err="1">
                <a:latin typeface="Arial"/>
                <a:cs typeface="Arial"/>
              </a:rPr>
              <a:t>som</a:t>
            </a:r>
            <a:r>
              <a:rPr lang="en-US" sz="1200">
                <a:latin typeface="Arial"/>
                <a:cs typeface="Arial"/>
              </a:rPr>
              <a:t> </a:t>
            </a:r>
            <a:r>
              <a:rPr lang="en-US" sz="1200" err="1">
                <a:latin typeface="Arial"/>
                <a:cs typeface="Arial"/>
              </a:rPr>
              <a:t>en</a:t>
            </a:r>
            <a:r>
              <a:rPr lang="en-US" sz="1200">
                <a:latin typeface="Arial"/>
                <a:cs typeface="Arial"/>
              </a:rPr>
              <a:t> </a:t>
            </a:r>
            <a:r>
              <a:rPr lang="en-US" sz="1200" err="1">
                <a:latin typeface="Arial"/>
                <a:cs typeface="Arial"/>
              </a:rPr>
              <a:t>viktig</a:t>
            </a:r>
            <a:r>
              <a:rPr lang="en-US" sz="1200">
                <a:latin typeface="Arial"/>
                <a:cs typeface="Arial"/>
              </a:rPr>
              <a:t> </a:t>
            </a:r>
            <a:r>
              <a:rPr lang="en-US" sz="1200" err="1">
                <a:latin typeface="Arial"/>
                <a:cs typeface="Arial"/>
              </a:rPr>
              <a:t>ressurs</a:t>
            </a:r>
            <a:r>
              <a:rPr lang="en-US" sz="1200">
                <a:latin typeface="Arial"/>
                <a:cs typeface="Arial"/>
              </a:rPr>
              <a:t> </a:t>
            </a:r>
            <a:r>
              <a:rPr lang="en-US" sz="1200" err="1">
                <a:latin typeface="Arial"/>
                <a:cs typeface="Arial"/>
              </a:rPr>
              <a:t>i</a:t>
            </a:r>
            <a:r>
              <a:rPr lang="en-US" sz="1200">
                <a:latin typeface="Arial"/>
                <a:cs typeface="Arial"/>
              </a:rPr>
              <a:t> det </a:t>
            </a:r>
            <a:r>
              <a:rPr lang="en-US" sz="1200" err="1">
                <a:latin typeface="Arial"/>
                <a:cs typeface="Arial"/>
              </a:rPr>
              <a:t>pedagogiske</a:t>
            </a:r>
            <a:r>
              <a:rPr lang="en-US" sz="1200">
                <a:latin typeface="Arial"/>
                <a:cs typeface="Arial"/>
              </a:rPr>
              <a:t> </a:t>
            </a:r>
            <a:r>
              <a:rPr lang="en-US" sz="1200" err="1">
                <a:latin typeface="Arial"/>
                <a:cs typeface="Arial"/>
              </a:rPr>
              <a:t>arbeidet</a:t>
            </a:r>
            <a:r>
              <a:rPr lang="en-US" sz="1200">
                <a:latin typeface="Arial"/>
                <a:cs typeface="Arial"/>
              </a:rPr>
              <a:t> </a:t>
            </a:r>
            <a:r>
              <a:rPr lang="en-US" sz="1200" err="1">
                <a:latin typeface="Arial"/>
                <a:cs typeface="Arial"/>
              </a:rPr>
              <a:t>vårt</a:t>
            </a:r>
            <a:r>
              <a:rPr lang="en-US" sz="1200">
                <a:latin typeface="Arial"/>
                <a:cs typeface="Arial"/>
              </a:rPr>
              <a:t>.​</a:t>
            </a:r>
            <a:endParaRPr lang="nb-NO" sz="1200">
              <a:latin typeface="Arial"/>
              <a:ea typeface="Calibri"/>
              <a:cs typeface="Arial"/>
            </a:endParaRPr>
          </a:p>
          <a:p>
            <a:r>
              <a:rPr lang="nb-NO" sz="1200">
                <a:latin typeface="Arial"/>
                <a:cs typeface="Arial"/>
              </a:rPr>
              <a:t>​</a:t>
            </a:r>
          </a:p>
          <a:p>
            <a:r>
              <a:rPr lang="nb-NO" sz="1200">
                <a:latin typeface="Arial"/>
                <a:cs typeface="Arial"/>
              </a:rPr>
              <a:t>Tussilago har en stabil og engasjert personalgruppe, som setter leken høyt. Innad på avdelingene, deler vi oss ofte inn i små grupper. Dette åpner opp for tettere relasjon mellom både barn/barn og barn/voksen. Voksne har større forutsetninger for å være oppmerksom på alle barna, og til å fange opp deres behov, følelser og uttrykk.</a:t>
            </a:r>
            <a:r>
              <a:rPr lang="en-US" sz="1200">
                <a:latin typeface="Arial"/>
                <a:cs typeface="Arial"/>
              </a:rPr>
              <a:t>​</a:t>
            </a:r>
            <a:endParaRPr lang="nb-NO" sz="1200">
              <a:latin typeface="Arial"/>
              <a:cs typeface="Arial"/>
            </a:endParaRPr>
          </a:p>
          <a:p>
            <a:r>
              <a:rPr lang="nb-NO" sz="1200">
                <a:latin typeface="Arial"/>
                <a:cs typeface="Arial"/>
              </a:rPr>
              <a:t>​</a:t>
            </a:r>
          </a:p>
          <a:p>
            <a:r>
              <a:rPr lang="nb-NO" sz="1200">
                <a:latin typeface="Arial"/>
                <a:cs typeface="Arial"/>
              </a:rPr>
              <a:t>Vi har kokk, serverer alle måltider og baker vårt eget brød. Vi er opptatt av å gi barna gode matopplevelser og tenker at måltid er tid for glede og fellesskap, samtidig som det er en viktig arena for språkutvikling og sosial kompetanse. Vi støtter barnas forsøk på selvstendighet i måltidet, og oppmuntrer alle til å prøve å klare selv, og hjelpe hverandre. For å gi barna gode erfaringer knyttet til mat, har vi "</a:t>
            </a:r>
            <a:r>
              <a:rPr lang="nb-NO" sz="1200" err="1">
                <a:latin typeface="Arial"/>
                <a:cs typeface="Arial"/>
              </a:rPr>
              <a:t>matgrupper</a:t>
            </a:r>
            <a:r>
              <a:rPr lang="nb-NO" sz="1200">
                <a:latin typeface="Arial"/>
                <a:cs typeface="Arial"/>
              </a:rPr>
              <a:t>" der barna får ta del i tilberedning av maten.</a:t>
            </a:r>
            <a:r>
              <a:rPr lang="en-US" sz="1200">
                <a:latin typeface="Arial"/>
                <a:cs typeface="Arial"/>
              </a:rPr>
              <a:t>​</a:t>
            </a:r>
          </a:p>
        </p:txBody>
      </p:sp>
      <p:sp>
        <p:nvSpPr>
          <p:cNvPr id="3" name="Rektangel: avrundede hjørner 2">
            <a:extLst>
              <a:ext uri="{FF2B5EF4-FFF2-40B4-BE49-F238E27FC236}">
                <a16:creationId xmlns:a16="http://schemas.microsoft.com/office/drawing/2014/main" id="{61925022-F2EC-0649-7193-D3270F002D7D}"/>
              </a:ext>
            </a:extLst>
          </p:cNvPr>
          <p:cNvSpPr/>
          <p:nvPr/>
        </p:nvSpPr>
        <p:spPr>
          <a:xfrm>
            <a:off x="599657" y="2948673"/>
            <a:ext cx="2822732" cy="1928125"/>
          </a:xfrm>
          <a:prstGeom prst="roundRect">
            <a:avLst/>
          </a:prstGeom>
          <a:solidFill>
            <a:srgbClr val="FADE89"/>
          </a:solidFill>
          <a:ln>
            <a:solidFill>
              <a:srgbClr val="FADE89"/>
            </a:solidFill>
          </a:ln>
        </p:spPr>
        <p:style>
          <a:lnRef idx="2">
            <a:schemeClr val="accent3">
              <a:shade val="15000"/>
            </a:schemeClr>
          </a:lnRef>
          <a:fillRef idx="1">
            <a:schemeClr val="accent3"/>
          </a:fillRef>
          <a:effectRef idx="0">
            <a:schemeClr val="accent3"/>
          </a:effectRef>
          <a:fontRef idx="minor">
            <a:schemeClr val="lt1"/>
          </a:fontRef>
        </p:style>
        <p:txBody>
          <a:bodyPr lIns="91440" tIns="45720" rIns="91440" bIns="45720" rtlCol="0" anchor="ctr"/>
          <a:lstStyle/>
          <a:p>
            <a:pPr algn="ctr"/>
            <a:endParaRPr lang="nb-NO"/>
          </a:p>
        </p:txBody>
      </p:sp>
      <p:sp>
        <p:nvSpPr>
          <p:cNvPr id="6" name="Rektangel: avrundede hjørner 5">
            <a:extLst>
              <a:ext uri="{FF2B5EF4-FFF2-40B4-BE49-F238E27FC236}">
                <a16:creationId xmlns:a16="http://schemas.microsoft.com/office/drawing/2014/main" id="{1AC7D051-06B9-F799-7901-B713F91B745D}"/>
              </a:ext>
            </a:extLst>
          </p:cNvPr>
          <p:cNvSpPr/>
          <p:nvPr/>
        </p:nvSpPr>
        <p:spPr>
          <a:xfrm>
            <a:off x="3518387" y="2948673"/>
            <a:ext cx="2779602" cy="1896662"/>
          </a:xfrm>
          <a:prstGeom prst="roundRect">
            <a:avLst/>
          </a:prstGeom>
          <a:solidFill>
            <a:srgbClr val="FADE89"/>
          </a:solidFill>
          <a:ln>
            <a:solidFill>
              <a:srgbClr val="FADE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ekstSylinder 7">
            <a:extLst>
              <a:ext uri="{FF2B5EF4-FFF2-40B4-BE49-F238E27FC236}">
                <a16:creationId xmlns:a16="http://schemas.microsoft.com/office/drawing/2014/main" id="{08B24BC7-86BD-FFA8-6F7F-03FED9E44C56}"/>
              </a:ext>
            </a:extLst>
          </p:cNvPr>
          <p:cNvSpPr txBox="1"/>
          <p:nvPr/>
        </p:nvSpPr>
        <p:spPr>
          <a:xfrm>
            <a:off x="843848" y="2948480"/>
            <a:ext cx="2698196"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b-NO" sz="1200" u="sng">
              <a:latin typeface="Arial"/>
              <a:cs typeface="Calibri"/>
            </a:endParaRPr>
          </a:p>
          <a:p>
            <a:pPr algn="l"/>
            <a:r>
              <a:rPr lang="nb-NO" sz="1200" u="sng">
                <a:latin typeface="Arial"/>
                <a:cs typeface="Calibri"/>
              </a:rPr>
              <a:t>Hestehoven</a:t>
            </a:r>
            <a:r>
              <a:rPr lang="nb-NO"/>
              <a:t>      </a:t>
            </a:r>
            <a:r>
              <a:rPr lang="nb-NO" sz="1200">
                <a:latin typeface="Arial"/>
                <a:ea typeface="Calibri"/>
                <a:cs typeface="Calibri"/>
              </a:rPr>
              <a:t>17 barn</a:t>
            </a:r>
          </a:p>
          <a:p>
            <a:r>
              <a:rPr lang="nb-NO" sz="1200">
                <a:latin typeface="Arial"/>
                <a:ea typeface="Calibri"/>
                <a:cs typeface="Calibri"/>
              </a:rPr>
              <a:t>1-åringen: blågruppa</a:t>
            </a:r>
          </a:p>
          <a:p>
            <a:r>
              <a:rPr lang="nb-NO" sz="1200">
                <a:latin typeface="Arial"/>
                <a:ea typeface="Calibri"/>
                <a:cs typeface="Calibri"/>
              </a:rPr>
              <a:t>2-åringen: rødgruppa </a:t>
            </a:r>
          </a:p>
          <a:p>
            <a:endParaRPr lang="nb-NO" sz="1200">
              <a:latin typeface="Arial"/>
              <a:ea typeface="Calibri"/>
              <a:cs typeface="Calibri"/>
            </a:endParaRPr>
          </a:p>
          <a:p>
            <a:r>
              <a:rPr lang="nb-NO" sz="1200">
                <a:latin typeface="Arial"/>
                <a:ea typeface="Calibri"/>
                <a:cs typeface="Calibri"/>
              </a:rPr>
              <a:t>1 pedagogisk leder</a:t>
            </a:r>
          </a:p>
          <a:p>
            <a:r>
              <a:rPr lang="nb-NO" sz="1200">
                <a:latin typeface="Arial"/>
                <a:ea typeface="Calibri"/>
                <a:cs typeface="Calibri"/>
              </a:rPr>
              <a:t>2 barnehagelærere</a:t>
            </a:r>
          </a:p>
          <a:p>
            <a:r>
              <a:rPr lang="nb-NO" sz="1200">
                <a:latin typeface="Arial"/>
                <a:ea typeface="Calibri"/>
                <a:cs typeface="Calibri"/>
              </a:rPr>
              <a:t>3 fagarbeidere</a:t>
            </a:r>
          </a:p>
          <a:p>
            <a:endParaRPr lang="nb-NO" sz="1200">
              <a:latin typeface="Arial"/>
              <a:ea typeface="Calibri"/>
              <a:cs typeface="Calibri"/>
            </a:endParaRPr>
          </a:p>
        </p:txBody>
      </p:sp>
      <p:sp>
        <p:nvSpPr>
          <p:cNvPr id="9" name="TekstSylinder 8">
            <a:extLst>
              <a:ext uri="{FF2B5EF4-FFF2-40B4-BE49-F238E27FC236}">
                <a16:creationId xmlns:a16="http://schemas.microsoft.com/office/drawing/2014/main" id="{B5C80BD5-227F-AD8D-6687-70994FB66F0C}"/>
              </a:ext>
            </a:extLst>
          </p:cNvPr>
          <p:cNvSpPr txBox="1"/>
          <p:nvPr/>
        </p:nvSpPr>
        <p:spPr>
          <a:xfrm>
            <a:off x="3918415" y="2814010"/>
            <a:ext cx="2375724"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b-NO" sz="1200" u="sng">
              <a:latin typeface="Arial"/>
              <a:cs typeface="Calibri"/>
            </a:endParaRPr>
          </a:p>
          <a:p>
            <a:pPr algn="l"/>
            <a:r>
              <a:rPr lang="nb-NO" sz="1200" u="sng">
                <a:latin typeface="Arial"/>
                <a:cs typeface="Calibri"/>
              </a:rPr>
              <a:t>Leirfivelen</a:t>
            </a:r>
            <a:r>
              <a:rPr lang="nb-NO"/>
              <a:t>       </a:t>
            </a:r>
            <a:r>
              <a:rPr lang="nb-NO" sz="1200">
                <a:latin typeface="Arial"/>
                <a:ea typeface="Calibri"/>
                <a:cs typeface="Calibri"/>
              </a:rPr>
              <a:t>27 barn</a:t>
            </a:r>
          </a:p>
          <a:p>
            <a:r>
              <a:rPr lang="nb-NO" sz="1200">
                <a:latin typeface="Arial"/>
                <a:ea typeface="Calibri"/>
                <a:cs typeface="Calibri"/>
              </a:rPr>
              <a:t>3-åringen: gulgruppa</a:t>
            </a:r>
          </a:p>
          <a:p>
            <a:r>
              <a:rPr lang="nb-NO" sz="1200">
                <a:latin typeface="Arial"/>
                <a:ea typeface="Calibri"/>
                <a:cs typeface="Calibri"/>
              </a:rPr>
              <a:t>4-åringen: grønngruppa</a:t>
            </a:r>
          </a:p>
          <a:p>
            <a:r>
              <a:rPr lang="nb-NO" sz="1200">
                <a:latin typeface="Arial"/>
                <a:ea typeface="Calibri"/>
                <a:cs typeface="Calibri"/>
              </a:rPr>
              <a:t>5-åringen: hvitgruppa</a:t>
            </a:r>
          </a:p>
          <a:p>
            <a:endParaRPr lang="nb-NO" sz="1200">
              <a:latin typeface="Arial"/>
              <a:ea typeface="Calibri"/>
              <a:cs typeface="Calibri"/>
            </a:endParaRPr>
          </a:p>
          <a:p>
            <a:r>
              <a:rPr lang="nb-NO" sz="1200">
                <a:latin typeface="Arial"/>
                <a:ea typeface="Calibri"/>
                <a:cs typeface="Calibri"/>
              </a:rPr>
              <a:t>1 pedagogisk leder</a:t>
            </a:r>
          </a:p>
          <a:p>
            <a:r>
              <a:rPr lang="nb-NO" sz="1200">
                <a:latin typeface="Arial"/>
                <a:ea typeface="Calibri"/>
                <a:cs typeface="Calibri"/>
              </a:rPr>
              <a:t>2 barnehagelærere</a:t>
            </a:r>
          </a:p>
          <a:p>
            <a:r>
              <a:rPr lang="nb-NO" sz="1200">
                <a:latin typeface="Arial"/>
                <a:ea typeface="Calibri"/>
                <a:cs typeface="Calibri"/>
              </a:rPr>
              <a:t>2 fagarbeidere</a:t>
            </a:r>
          </a:p>
          <a:p>
            <a:r>
              <a:rPr lang="nb-NO" sz="1200">
                <a:latin typeface="Arial"/>
                <a:ea typeface="Calibri"/>
                <a:cs typeface="Calibri"/>
              </a:rPr>
              <a:t>1 lærling</a:t>
            </a:r>
          </a:p>
        </p:txBody>
      </p:sp>
      <p:sp>
        <p:nvSpPr>
          <p:cNvPr id="11" name="Rektangel 10">
            <a:extLst>
              <a:ext uri="{FF2B5EF4-FFF2-40B4-BE49-F238E27FC236}">
                <a16:creationId xmlns:a16="http://schemas.microsoft.com/office/drawing/2014/main" id="{D6A7F2A4-CB34-F28C-6C25-7668C524F89B}"/>
              </a:ext>
            </a:extLst>
          </p:cNvPr>
          <p:cNvSpPr/>
          <p:nvPr/>
        </p:nvSpPr>
        <p:spPr>
          <a:xfrm>
            <a:off x="-1223" y="440860"/>
            <a:ext cx="6860444" cy="407311"/>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a:solidFill>
                  <a:schemeClr val="accent3">
                    <a:lumMod val="75000"/>
                  </a:schemeClr>
                </a:solidFill>
                <a:latin typeface="Arial" panose="020B0604020202020204" pitchFamily="34" charset="0"/>
                <a:ea typeface="Calibri"/>
                <a:cs typeface="Arial" panose="020B0604020202020204" pitchFamily="34" charset="0"/>
              </a:rPr>
              <a:t>Organisering</a:t>
            </a:r>
            <a:endParaRPr lang="nb-NO"/>
          </a:p>
        </p:txBody>
      </p:sp>
    </p:spTree>
    <p:extLst>
      <p:ext uri="{BB962C8B-B14F-4D97-AF65-F5344CB8AC3E}">
        <p14:creationId xmlns:p14="http://schemas.microsoft.com/office/powerpoint/2010/main" val="50012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a:xfrm>
            <a:off x="4941168" y="8460432"/>
            <a:ext cx="1600200" cy="486833"/>
          </a:xfrm>
        </p:spPr>
        <p:txBody>
          <a:bodyPr/>
          <a:lstStyle/>
          <a:p>
            <a:fld id="{42C2C5C0-A334-4447-9886-AB69801F816A}" type="slidenum">
              <a:rPr lang="nb-NO" smtClean="0"/>
              <a:pPr/>
              <a:t>5</a:t>
            </a:fld>
            <a:endParaRPr lang="nb-NO"/>
          </a:p>
        </p:txBody>
      </p:sp>
      <p:sp>
        <p:nvSpPr>
          <p:cNvPr id="10" name="Sky 9"/>
          <p:cNvSpPr/>
          <p:nvPr/>
        </p:nvSpPr>
        <p:spPr>
          <a:xfrm>
            <a:off x="604111" y="539318"/>
            <a:ext cx="5649777" cy="2376851"/>
          </a:xfrm>
          <a:prstGeom prst="cloud">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a:solidFill>
                  <a:schemeClr val="tx1"/>
                </a:solidFill>
                <a:latin typeface="Arial" panose="020B0604020202020204" pitchFamily="34" charset="0"/>
                <a:cs typeface="Arial" panose="020B0604020202020204" pitchFamily="34" charset="0"/>
              </a:rPr>
              <a:t>VÅRT VERDIGRUNNLAG </a:t>
            </a:r>
          </a:p>
          <a:p>
            <a:pPr algn="ctr"/>
            <a:endParaRPr lang="nb-NO" sz="1200">
              <a:solidFill>
                <a:schemeClr val="tx1"/>
              </a:solidFill>
              <a:latin typeface="Arial" panose="020B0604020202020204" pitchFamily="34" charset="0"/>
              <a:cs typeface="Arial" panose="020B0604020202020204" pitchFamily="34" charset="0"/>
            </a:endParaRPr>
          </a:p>
          <a:p>
            <a:pPr algn="ctr"/>
            <a:r>
              <a:rPr lang="nb-NO" sz="1200">
                <a:solidFill>
                  <a:schemeClr val="tx1"/>
                </a:solidFill>
                <a:latin typeface="Arial" panose="020B0604020202020204" pitchFamily="34" charset="0"/>
                <a:cs typeface="Arial" panose="020B0604020202020204" pitchFamily="34" charset="0"/>
              </a:rPr>
              <a:t>VISJON</a:t>
            </a:r>
            <a:br>
              <a:rPr lang="nb-NO" sz="1200">
                <a:solidFill>
                  <a:schemeClr val="tx1"/>
                </a:solidFill>
                <a:latin typeface="Arial" panose="020B0604020202020204" pitchFamily="34" charset="0"/>
                <a:cs typeface="Arial" panose="020B0604020202020204" pitchFamily="34" charset="0"/>
              </a:rPr>
            </a:br>
            <a:endParaRPr lang="nb-NO" sz="1200">
              <a:solidFill>
                <a:schemeClr val="tx1"/>
              </a:solidFill>
              <a:latin typeface="Arial" panose="020B0604020202020204" pitchFamily="34" charset="0"/>
              <a:cs typeface="Arial" panose="020B0604020202020204" pitchFamily="34" charset="0"/>
            </a:endParaRPr>
          </a:p>
          <a:p>
            <a:pPr algn="ctr"/>
            <a:r>
              <a:rPr lang="nb-NO" sz="2500">
                <a:solidFill>
                  <a:schemeClr val="tx1"/>
                </a:solidFill>
                <a:latin typeface="Arial" panose="020B0604020202020204" pitchFamily="34" charset="0"/>
                <a:cs typeface="Arial" panose="020B0604020202020204" pitchFamily="34" charset="0"/>
              </a:rPr>
              <a:t>En god start setter spor</a:t>
            </a:r>
          </a:p>
        </p:txBody>
      </p:sp>
      <p:sp>
        <p:nvSpPr>
          <p:cNvPr id="3" name="Avrundet rektangel 2"/>
          <p:cNvSpPr/>
          <p:nvPr/>
        </p:nvSpPr>
        <p:spPr>
          <a:xfrm>
            <a:off x="306868" y="4852016"/>
            <a:ext cx="6161153" cy="666044"/>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sz="1200">
                <a:solidFill>
                  <a:schemeClr val="tx1"/>
                </a:solidFill>
                <a:latin typeface="Arial"/>
                <a:cs typeface="Arial"/>
              </a:rPr>
              <a:t>VERDIER</a:t>
            </a:r>
          </a:p>
          <a:p>
            <a:endParaRPr lang="nb-NO" sz="1200">
              <a:solidFill>
                <a:schemeClr val="tx1"/>
              </a:solidFill>
              <a:latin typeface="Arial" panose="020B0604020202020204" pitchFamily="34" charset="0"/>
              <a:cs typeface="Arial" panose="020B0604020202020204" pitchFamily="34" charset="0"/>
            </a:endParaRPr>
          </a:p>
          <a:p>
            <a:r>
              <a:rPr lang="nb-NO" sz="1200">
                <a:solidFill>
                  <a:schemeClr val="tx1"/>
                </a:solidFill>
                <a:latin typeface="Arial"/>
                <a:cs typeface="Arial"/>
              </a:rPr>
              <a:t>Respekt	              	               Mangfold		          Livsglede</a:t>
            </a:r>
          </a:p>
        </p:txBody>
      </p:sp>
      <p:cxnSp>
        <p:nvCxnSpPr>
          <p:cNvPr id="16" name="Rett linje 15"/>
          <p:cNvCxnSpPr/>
          <p:nvPr/>
        </p:nvCxnSpPr>
        <p:spPr>
          <a:xfrm>
            <a:off x="2276872" y="5508104"/>
            <a:ext cx="0" cy="540000"/>
          </a:xfrm>
          <a:prstGeom prst="line">
            <a:avLst/>
          </a:prstGeom>
          <a:ln/>
        </p:spPr>
        <p:style>
          <a:lnRef idx="2">
            <a:schemeClr val="dk1"/>
          </a:lnRef>
          <a:fillRef idx="0">
            <a:schemeClr val="dk1"/>
          </a:fillRef>
          <a:effectRef idx="1">
            <a:schemeClr val="dk1"/>
          </a:effectRef>
          <a:fontRef idx="minor">
            <a:schemeClr val="tx1"/>
          </a:fontRef>
        </p:style>
      </p:cxnSp>
      <p:cxnSp>
        <p:nvCxnSpPr>
          <p:cNvPr id="17" name="Rett linje 16"/>
          <p:cNvCxnSpPr/>
          <p:nvPr/>
        </p:nvCxnSpPr>
        <p:spPr>
          <a:xfrm>
            <a:off x="4653136" y="5508104"/>
            <a:ext cx="0" cy="540000"/>
          </a:xfrm>
          <a:prstGeom prst="line">
            <a:avLst/>
          </a:prstGeom>
          <a:ln/>
        </p:spPr>
        <p:style>
          <a:lnRef idx="2">
            <a:schemeClr val="dk1"/>
          </a:lnRef>
          <a:fillRef idx="0">
            <a:schemeClr val="dk1"/>
          </a:fillRef>
          <a:effectRef idx="1">
            <a:schemeClr val="dk1"/>
          </a:effectRef>
          <a:fontRef idx="minor">
            <a:schemeClr val="tx1"/>
          </a:fontRef>
        </p:style>
      </p:cxnSp>
      <p:cxnSp>
        <p:nvCxnSpPr>
          <p:cNvPr id="22" name="Rett linje 21"/>
          <p:cNvCxnSpPr>
            <a:cxnSpLocks/>
          </p:cNvCxnSpPr>
          <p:nvPr/>
        </p:nvCxnSpPr>
        <p:spPr>
          <a:xfrm>
            <a:off x="4653136" y="4211960"/>
            <a:ext cx="0" cy="640056"/>
          </a:xfrm>
          <a:prstGeom prst="line">
            <a:avLst/>
          </a:prstGeom>
          <a:ln/>
        </p:spPr>
        <p:style>
          <a:lnRef idx="2">
            <a:schemeClr val="dk1"/>
          </a:lnRef>
          <a:fillRef idx="0">
            <a:schemeClr val="dk1"/>
          </a:fillRef>
          <a:effectRef idx="1">
            <a:schemeClr val="dk1"/>
          </a:effectRef>
          <a:fontRef idx="minor">
            <a:schemeClr val="tx1"/>
          </a:fontRef>
        </p:style>
      </p:cxnSp>
      <p:sp>
        <p:nvSpPr>
          <p:cNvPr id="24" name="Avrundet rektangel 23"/>
          <p:cNvSpPr/>
          <p:nvPr/>
        </p:nvSpPr>
        <p:spPr>
          <a:xfrm>
            <a:off x="306868" y="6046389"/>
            <a:ext cx="6124480" cy="89776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a:solidFill>
                  <a:schemeClr val="tx1"/>
                </a:solidFill>
                <a:latin typeface="Arial" panose="020B0604020202020204" pitchFamily="34" charset="0"/>
                <a:cs typeface="Arial" panose="020B0604020202020204" pitchFamily="34" charset="0"/>
              </a:rPr>
              <a:t>LEIK</a:t>
            </a:r>
          </a:p>
          <a:p>
            <a:pPr algn="ctr"/>
            <a:r>
              <a:rPr lang="nb-NO" sz="1200">
                <a:solidFill>
                  <a:schemeClr val="tx1"/>
                </a:solidFill>
                <a:latin typeface="Arial" panose="020B0604020202020204" pitchFamily="34" charset="0"/>
                <a:cs typeface="Arial" panose="020B0604020202020204" pitchFamily="34" charset="0"/>
              </a:rPr>
              <a:t>Jeg blir meg i møte med…….</a:t>
            </a:r>
          </a:p>
          <a:p>
            <a:pPr algn="ctr"/>
            <a:endParaRPr lang="nb-NO" sz="1200">
              <a:solidFill>
                <a:schemeClr val="tx1"/>
              </a:solidFill>
              <a:latin typeface="Arial" panose="020B0604020202020204" pitchFamily="34" charset="0"/>
              <a:cs typeface="Arial" panose="020B0604020202020204" pitchFamily="34" charset="0"/>
            </a:endParaRPr>
          </a:p>
          <a:p>
            <a:pPr algn="ctr"/>
            <a:r>
              <a:rPr lang="nb-NO" sz="1200">
                <a:solidFill>
                  <a:schemeClr val="tx1"/>
                </a:solidFill>
                <a:latin typeface="Arial" panose="020B0604020202020204" pitchFamily="34" charset="0"/>
                <a:cs typeface="Arial" panose="020B0604020202020204" pitchFamily="34" charset="0"/>
              </a:rPr>
              <a:t>Deg	            	               Rommet	         	          Materialene</a:t>
            </a:r>
          </a:p>
        </p:txBody>
      </p:sp>
      <p:cxnSp>
        <p:nvCxnSpPr>
          <p:cNvPr id="39" name="Rett linje 38"/>
          <p:cNvCxnSpPr/>
          <p:nvPr/>
        </p:nvCxnSpPr>
        <p:spPr>
          <a:xfrm>
            <a:off x="3332383" y="2951576"/>
            <a:ext cx="0" cy="540000"/>
          </a:xfrm>
          <a:prstGeom prst="line">
            <a:avLst/>
          </a:prstGeom>
          <a:ln/>
        </p:spPr>
        <p:style>
          <a:lnRef idx="2">
            <a:schemeClr val="dk1"/>
          </a:lnRef>
          <a:fillRef idx="0">
            <a:schemeClr val="dk1"/>
          </a:fillRef>
          <a:effectRef idx="1">
            <a:schemeClr val="dk1"/>
          </a:effectRef>
          <a:fontRef idx="minor">
            <a:schemeClr val="tx1"/>
          </a:fontRef>
        </p:style>
      </p:cxnSp>
      <p:sp>
        <p:nvSpPr>
          <p:cNvPr id="51" name="Avrundet rektangel 50"/>
          <p:cNvSpPr/>
          <p:nvPr/>
        </p:nvSpPr>
        <p:spPr>
          <a:xfrm>
            <a:off x="295099" y="7420758"/>
            <a:ext cx="6134456" cy="105046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nb-NO" sz="1000">
              <a:solidFill>
                <a:schemeClr val="tx1"/>
              </a:solidFill>
              <a:latin typeface="Arial" panose="020B0604020202020204" pitchFamily="34" charset="0"/>
              <a:cs typeface="Arial" panose="020B0604020202020204" pitchFamily="34" charset="0"/>
            </a:endParaRPr>
          </a:p>
          <a:p>
            <a:pPr algn="ctr"/>
            <a:r>
              <a:rPr lang="nb-NO" sz="1050">
                <a:solidFill>
                  <a:schemeClr val="tx1"/>
                </a:solidFill>
                <a:latin typeface="Arial"/>
                <a:cs typeface="Arial"/>
              </a:rPr>
              <a:t>VÅRE FOKUSOMRÅDER</a:t>
            </a:r>
          </a:p>
          <a:p>
            <a:r>
              <a:rPr lang="nb-NO" sz="1050">
                <a:solidFill>
                  <a:schemeClr val="tx1"/>
                </a:solidFill>
                <a:latin typeface="Arial"/>
                <a:cs typeface="Arial"/>
              </a:rPr>
              <a:t>	                           		 	               </a:t>
            </a:r>
          </a:p>
          <a:p>
            <a:r>
              <a:rPr lang="nb-NO" sz="1050">
                <a:solidFill>
                  <a:schemeClr val="tx1"/>
                </a:solidFill>
                <a:latin typeface="Arial"/>
                <a:cs typeface="Arial"/>
              </a:rPr>
              <a:t>                                                                                                                                                                            </a:t>
            </a:r>
            <a:br>
              <a:rPr lang="nb-NO" sz="1050">
                <a:latin typeface="Arial"/>
                <a:cs typeface="Arial"/>
              </a:rPr>
            </a:br>
            <a:r>
              <a:rPr lang="nb-NO" sz="1050">
                <a:solidFill>
                  <a:schemeClr val="tx1"/>
                </a:solidFill>
                <a:latin typeface="Arial"/>
                <a:cs typeface="Arial"/>
              </a:rPr>
              <a:t>                                                                                                                                         </a:t>
            </a:r>
            <a:r>
              <a:rPr lang="nb-NO" sz="1000">
                <a:solidFill>
                  <a:schemeClr val="tx1"/>
                </a:solidFill>
                <a:latin typeface="Arial"/>
                <a:cs typeface="Arial"/>
              </a:rPr>
              <a:t>                                                                                                                                                                  </a:t>
            </a:r>
            <a:endParaRPr lang="nb-NO" sz="1200">
              <a:solidFill>
                <a:schemeClr val="tx1"/>
              </a:solidFill>
              <a:latin typeface="Arial"/>
              <a:ea typeface="Calibri"/>
              <a:cs typeface="Arial"/>
            </a:endParaRPr>
          </a:p>
          <a:p>
            <a:r>
              <a:rPr lang="nb-NO" sz="1200">
                <a:solidFill>
                  <a:schemeClr val="tx1"/>
                </a:solidFill>
                <a:latin typeface="Arial"/>
                <a:cs typeface="Arial"/>
              </a:rPr>
              <a:t>		    	</a:t>
            </a:r>
          </a:p>
        </p:txBody>
      </p:sp>
      <p:cxnSp>
        <p:nvCxnSpPr>
          <p:cNvPr id="52" name="Rett linje 51"/>
          <p:cNvCxnSpPr/>
          <p:nvPr/>
        </p:nvCxnSpPr>
        <p:spPr>
          <a:xfrm>
            <a:off x="2276872" y="4283968"/>
            <a:ext cx="0" cy="524866"/>
          </a:xfrm>
          <a:prstGeom prst="line">
            <a:avLst/>
          </a:prstGeom>
          <a:ln/>
        </p:spPr>
        <p:style>
          <a:lnRef idx="2">
            <a:schemeClr val="dk1"/>
          </a:lnRef>
          <a:fillRef idx="0">
            <a:schemeClr val="dk1"/>
          </a:fillRef>
          <a:effectRef idx="1">
            <a:schemeClr val="dk1"/>
          </a:effectRef>
          <a:fontRef idx="minor">
            <a:schemeClr val="tx1"/>
          </a:fontRef>
        </p:style>
      </p:cxnSp>
      <p:sp>
        <p:nvSpPr>
          <p:cNvPr id="12" name="Avrundet rektangel 11"/>
          <p:cNvSpPr/>
          <p:nvPr/>
        </p:nvSpPr>
        <p:spPr>
          <a:xfrm>
            <a:off x="301245" y="3499777"/>
            <a:ext cx="6136704" cy="792208"/>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sz="1200">
                <a:solidFill>
                  <a:schemeClr val="tx1"/>
                </a:solidFill>
                <a:latin typeface="Arial"/>
                <a:cs typeface="Arial"/>
              </a:rPr>
              <a:t> </a:t>
            </a:r>
          </a:p>
          <a:p>
            <a:pPr algn="ctr"/>
            <a:r>
              <a:rPr lang="nb-NO" sz="1200">
                <a:solidFill>
                  <a:schemeClr val="tx1"/>
                </a:solidFill>
                <a:latin typeface="Arial"/>
                <a:cs typeface="Arial"/>
              </a:rPr>
              <a:t>MÅL</a:t>
            </a:r>
          </a:p>
          <a:p>
            <a:pPr algn="ctr"/>
            <a:endParaRPr lang="nb-NO" sz="1200">
              <a:solidFill>
                <a:schemeClr val="tx1"/>
              </a:solidFill>
              <a:latin typeface="Arial" panose="020B0604020202020204" pitchFamily="34" charset="0"/>
              <a:cs typeface="Arial" panose="020B0604020202020204" pitchFamily="34" charset="0"/>
            </a:endParaRPr>
          </a:p>
          <a:p>
            <a:pPr algn="ctr"/>
            <a:r>
              <a:rPr lang="nb-NO" sz="1200">
                <a:solidFill>
                  <a:schemeClr val="tx1"/>
                </a:solidFill>
                <a:latin typeface="Arial"/>
                <a:cs typeface="Arial"/>
              </a:rPr>
              <a:t> «Se seg selv som en del av fellesskapet»</a:t>
            </a:r>
          </a:p>
          <a:p>
            <a:pPr algn="ctr"/>
            <a:endParaRPr lang="nb-NO" sz="1200">
              <a:solidFill>
                <a:schemeClr val="tx1"/>
              </a:solidFill>
              <a:latin typeface="Arial" panose="020B0604020202020204" pitchFamily="34" charset="0"/>
              <a:cs typeface="Arial" panose="020B0604020202020204" pitchFamily="34" charset="0"/>
            </a:endParaRPr>
          </a:p>
        </p:txBody>
      </p:sp>
      <p:cxnSp>
        <p:nvCxnSpPr>
          <p:cNvPr id="13" name="Rett linje 12"/>
          <p:cNvCxnSpPr/>
          <p:nvPr/>
        </p:nvCxnSpPr>
        <p:spPr>
          <a:xfrm>
            <a:off x="2276872" y="6948264"/>
            <a:ext cx="0" cy="540000"/>
          </a:xfrm>
          <a:prstGeom prst="line">
            <a:avLst/>
          </a:prstGeom>
          <a:ln/>
        </p:spPr>
        <p:style>
          <a:lnRef idx="2">
            <a:schemeClr val="dk1"/>
          </a:lnRef>
          <a:fillRef idx="0">
            <a:schemeClr val="dk1"/>
          </a:fillRef>
          <a:effectRef idx="1">
            <a:schemeClr val="dk1"/>
          </a:effectRef>
          <a:fontRef idx="minor">
            <a:schemeClr val="tx1"/>
          </a:fontRef>
        </p:style>
      </p:cxnSp>
      <p:cxnSp>
        <p:nvCxnSpPr>
          <p:cNvPr id="14" name="Rett linje 13"/>
          <p:cNvCxnSpPr/>
          <p:nvPr/>
        </p:nvCxnSpPr>
        <p:spPr>
          <a:xfrm>
            <a:off x="4581128" y="6876256"/>
            <a:ext cx="0" cy="540000"/>
          </a:xfrm>
          <a:prstGeom prst="line">
            <a:avLst/>
          </a:prstGeom>
          <a:ln/>
        </p:spPr>
        <p:style>
          <a:lnRef idx="2">
            <a:schemeClr val="dk1"/>
          </a:lnRef>
          <a:fillRef idx="0">
            <a:schemeClr val="dk1"/>
          </a:fillRef>
          <a:effectRef idx="1">
            <a:schemeClr val="dk1"/>
          </a:effectRef>
          <a:fontRef idx="minor">
            <a:schemeClr val="tx1"/>
          </a:fontRef>
        </p:style>
      </p:cxnSp>
      <p:sp>
        <p:nvSpPr>
          <p:cNvPr id="6" name="TekstSylinder 5">
            <a:extLst>
              <a:ext uri="{FF2B5EF4-FFF2-40B4-BE49-F238E27FC236}">
                <a16:creationId xmlns:a16="http://schemas.microsoft.com/office/drawing/2014/main" id="{D1EA9B3F-BF52-DF83-F433-D2466627DC72}"/>
              </a:ext>
            </a:extLst>
          </p:cNvPr>
          <p:cNvSpPr txBox="1"/>
          <p:nvPr/>
        </p:nvSpPr>
        <p:spPr>
          <a:xfrm>
            <a:off x="1702545" y="7831093"/>
            <a:ext cx="127321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1200">
                <a:latin typeface="Arial"/>
                <a:ea typeface="Calibri"/>
                <a:cs typeface="Calibri"/>
              </a:rPr>
              <a:t>Barns medvirkning</a:t>
            </a:r>
            <a:endParaRPr lang="nb-NO"/>
          </a:p>
        </p:txBody>
      </p:sp>
      <p:sp>
        <p:nvSpPr>
          <p:cNvPr id="7" name="TekstSylinder 6">
            <a:extLst>
              <a:ext uri="{FF2B5EF4-FFF2-40B4-BE49-F238E27FC236}">
                <a16:creationId xmlns:a16="http://schemas.microsoft.com/office/drawing/2014/main" id="{3B466AE1-45E4-280B-FF0B-97D898C73DBE}"/>
              </a:ext>
            </a:extLst>
          </p:cNvPr>
          <p:cNvSpPr txBox="1"/>
          <p:nvPr/>
        </p:nvSpPr>
        <p:spPr>
          <a:xfrm>
            <a:off x="443411" y="7831093"/>
            <a:ext cx="127321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1200">
                <a:latin typeface="Arial"/>
                <a:ea typeface="Calibri"/>
                <a:cs typeface="Calibri"/>
              </a:rPr>
              <a:t>Nærmiljø og samfunn</a:t>
            </a:r>
            <a:endParaRPr lang="nb-NO" sz="1200">
              <a:latin typeface="Arial"/>
              <a:cs typeface="Arial"/>
            </a:endParaRPr>
          </a:p>
        </p:txBody>
      </p:sp>
      <p:sp>
        <p:nvSpPr>
          <p:cNvPr id="8" name="TekstSylinder 7">
            <a:extLst>
              <a:ext uri="{FF2B5EF4-FFF2-40B4-BE49-F238E27FC236}">
                <a16:creationId xmlns:a16="http://schemas.microsoft.com/office/drawing/2014/main" id="{B5DEB12D-FCF2-E84E-9B01-DE67CDE654FA}"/>
              </a:ext>
            </a:extLst>
          </p:cNvPr>
          <p:cNvSpPr txBox="1"/>
          <p:nvPr/>
        </p:nvSpPr>
        <p:spPr>
          <a:xfrm>
            <a:off x="2753860" y="7831092"/>
            <a:ext cx="127321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1200">
                <a:latin typeface="Arial"/>
                <a:ea typeface="Calibri"/>
                <a:cs typeface="Calibri"/>
              </a:rPr>
              <a:t>Oppstart og overganger</a:t>
            </a:r>
            <a:endParaRPr lang="nb-NO"/>
          </a:p>
        </p:txBody>
      </p:sp>
      <p:sp>
        <p:nvSpPr>
          <p:cNvPr id="9" name="TekstSylinder 8">
            <a:extLst>
              <a:ext uri="{FF2B5EF4-FFF2-40B4-BE49-F238E27FC236}">
                <a16:creationId xmlns:a16="http://schemas.microsoft.com/office/drawing/2014/main" id="{E4984394-976F-F556-2A36-009604DE51C3}"/>
              </a:ext>
            </a:extLst>
          </p:cNvPr>
          <p:cNvSpPr txBox="1"/>
          <p:nvPr/>
        </p:nvSpPr>
        <p:spPr>
          <a:xfrm>
            <a:off x="4025219" y="7892216"/>
            <a:ext cx="127321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1200">
                <a:latin typeface="Arial"/>
                <a:ea typeface="Calibri"/>
                <a:cs typeface="Calibri"/>
              </a:rPr>
              <a:t>Voksenrollen</a:t>
            </a:r>
            <a:endParaRPr lang="nb-NO"/>
          </a:p>
        </p:txBody>
      </p:sp>
      <p:sp>
        <p:nvSpPr>
          <p:cNvPr id="11" name="TekstSylinder 10">
            <a:extLst>
              <a:ext uri="{FF2B5EF4-FFF2-40B4-BE49-F238E27FC236}">
                <a16:creationId xmlns:a16="http://schemas.microsoft.com/office/drawing/2014/main" id="{19056102-5F9E-B946-A05E-53987498E240}"/>
              </a:ext>
            </a:extLst>
          </p:cNvPr>
          <p:cNvSpPr txBox="1"/>
          <p:nvPr/>
        </p:nvSpPr>
        <p:spPr>
          <a:xfrm>
            <a:off x="5162106" y="7831093"/>
            <a:ext cx="127321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b-NO" sz="1200">
                <a:latin typeface="Arial"/>
                <a:ea typeface="Calibri"/>
                <a:cs typeface="Calibri"/>
              </a:rPr>
              <a:t>Fysisk og psykisk barnehagemiljø</a:t>
            </a:r>
            <a:endParaRPr lang="nb-NO"/>
          </a:p>
        </p:txBody>
      </p:sp>
    </p:spTree>
    <p:extLst>
      <p:ext uri="{BB962C8B-B14F-4D97-AF65-F5344CB8AC3E}">
        <p14:creationId xmlns:p14="http://schemas.microsoft.com/office/powerpoint/2010/main" val="1882870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FF5A2FE-4179-A678-246E-0087E9129BFC}"/>
              </a:ext>
            </a:extLst>
          </p:cNvPr>
          <p:cNvSpPr/>
          <p:nvPr/>
        </p:nvSpPr>
        <p:spPr>
          <a:xfrm>
            <a:off x="-2281" y="464784"/>
            <a:ext cx="6859669" cy="480105"/>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1"/>
            <a:r>
              <a:rPr lang="nb-NO" sz="2000">
                <a:solidFill>
                  <a:schemeClr val="accent3">
                    <a:lumMod val="75000"/>
                  </a:schemeClr>
                </a:solidFill>
                <a:latin typeface="Arial"/>
                <a:ea typeface="Calibri"/>
                <a:cs typeface="Arial"/>
              </a:rPr>
              <a:t>Vårt verdigrunnlag</a:t>
            </a:r>
            <a:endParaRPr lang="nb-NO">
              <a:ea typeface="Calibri"/>
              <a:cs typeface="Calibri"/>
            </a:endParaRPr>
          </a:p>
        </p:txBody>
      </p:sp>
      <p:sp>
        <p:nvSpPr>
          <p:cNvPr id="7" name="Plassholder for lysbildenummer 6"/>
          <p:cNvSpPr>
            <a:spLocks noGrp="1"/>
          </p:cNvSpPr>
          <p:nvPr>
            <p:ph type="sldNum" sz="quarter" idx="12"/>
          </p:nvPr>
        </p:nvSpPr>
        <p:spPr/>
        <p:txBody>
          <a:bodyPr/>
          <a:lstStyle/>
          <a:p>
            <a:fld id="{42C2C5C0-A334-4447-9886-AB69801F816A}" type="slidenum">
              <a:rPr lang="nb-NO" smtClean="0"/>
              <a:pPr/>
              <a:t>6</a:t>
            </a:fld>
            <a:endParaRPr lang="nb-NO"/>
          </a:p>
        </p:txBody>
      </p:sp>
      <p:sp>
        <p:nvSpPr>
          <p:cNvPr id="16" name="Rektangel 15">
            <a:extLst>
              <a:ext uri="{FF2B5EF4-FFF2-40B4-BE49-F238E27FC236}">
                <a16:creationId xmlns:a16="http://schemas.microsoft.com/office/drawing/2014/main" id="{29AC306F-132F-300A-B3AD-77829A292E8F}"/>
              </a:ext>
            </a:extLst>
          </p:cNvPr>
          <p:cNvSpPr/>
          <p:nvPr/>
        </p:nvSpPr>
        <p:spPr>
          <a:xfrm>
            <a:off x="4259086" y="169809"/>
            <a:ext cx="2243788" cy="8377982"/>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8" name="Bilde 17" descr="Et bilde som inneholder utendørs, klær, person, sko&#10;&#10;KI-generert innhold kan være feil.">
            <a:extLst>
              <a:ext uri="{FF2B5EF4-FFF2-40B4-BE49-F238E27FC236}">
                <a16:creationId xmlns:a16="http://schemas.microsoft.com/office/drawing/2014/main" id="{FF0E8E9E-9967-12C4-4D34-058CDC0D4DE5}"/>
              </a:ext>
            </a:extLst>
          </p:cNvPr>
          <p:cNvPicPr>
            <a:picLocks noChangeAspect="1"/>
          </p:cNvPicPr>
          <p:nvPr/>
        </p:nvPicPr>
        <p:blipFill>
          <a:blip r:embed="rId3" cstate="print">
            <a:extLst>
              <a:ext uri="{28A0092B-C50C-407E-A947-70E740481C1C}">
                <a14:useLocalDpi xmlns:a14="http://schemas.microsoft.com/office/drawing/2010/main" val="0"/>
              </a:ext>
            </a:extLst>
          </a:blip>
          <a:srcRect l="16519" t="13424" b="25094"/>
          <a:stretch>
            <a:fillRect/>
          </a:stretch>
        </p:blipFill>
        <p:spPr>
          <a:xfrm>
            <a:off x="4500433" y="2407923"/>
            <a:ext cx="1820413" cy="1787569"/>
          </a:xfrm>
          <a:prstGeom prst="rect">
            <a:avLst/>
          </a:prstGeom>
        </p:spPr>
      </p:pic>
      <p:pic>
        <p:nvPicPr>
          <p:cNvPr id="20" name="Bilde 19" descr="Et bilde som inneholder utendørs, gress, klær, vandring&#10;&#10;KI-generert innhold kan være feil.">
            <a:extLst>
              <a:ext uri="{FF2B5EF4-FFF2-40B4-BE49-F238E27FC236}">
                <a16:creationId xmlns:a16="http://schemas.microsoft.com/office/drawing/2014/main" id="{B1E38F27-CAAB-5CB0-669B-399DCCC40A03}"/>
              </a:ext>
            </a:extLst>
          </p:cNvPr>
          <p:cNvPicPr>
            <a:picLocks noChangeAspect="1"/>
          </p:cNvPicPr>
          <p:nvPr/>
        </p:nvPicPr>
        <p:blipFill>
          <a:blip r:embed="rId4" cstate="print">
            <a:extLst>
              <a:ext uri="{28A0092B-C50C-407E-A947-70E740481C1C}">
                <a14:useLocalDpi xmlns:a14="http://schemas.microsoft.com/office/drawing/2010/main" val="0"/>
              </a:ext>
            </a:extLst>
          </a:blip>
          <a:srcRect l="-466" t="12566" r="466" b="16161"/>
          <a:stretch>
            <a:fillRect/>
          </a:stretch>
        </p:blipFill>
        <p:spPr>
          <a:xfrm>
            <a:off x="4486408" y="4346575"/>
            <a:ext cx="1834438" cy="1787569"/>
          </a:xfrm>
          <a:prstGeom prst="rect">
            <a:avLst/>
          </a:prstGeom>
        </p:spPr>
      </p:pic>
      <p:pic>
        <p:nvPicPr>
          <p:cNvPr id="22" name="Bilde 21" descr="Et bilde som inneholder klær, person, Menneskeansikt, jakke&#10;&#10;KI-generert innhold kan være feil.">
            <a:extLst>
              <a:ext uri="{FF2B5EF4-FFF2-40B4-BE49-F238E27FC236}">
                <a16:creationId xmlns:a16="http://schemas.microsoft.com/office/drawing/2014/main" id="{53635BD8-D473-4EF0-C6B6-8F1E67D031DA}"/>
              </a:ext>
            </a:extLst>
          </p:cNvPr>
          <p:cNvPicPr>
            <a:picLocks noChangeAspect="1"/>
          </p:cNvPicPr>
          <p:nvPr/>
        </p:nvPicPr>
        <p:blipFill>
          <a:blip r:embed="rId5" cstate="print">
            <a:extLst>
              <a:ext uri="{28A0092B-C50C-407E-A947-70E740481C1C}">
                <a14:useLocalDpi xmlns:a14="http://schemas.microsoft.com/office/drawing/2010/main" val="0"/>
              </a:ext>
            </a:extLst>
          </a:blip>
          <a:srcRect t="5689" b="9584"/>
          <a:stretch>
            <a:fillRect/>
          </a:stretch>
        </p:blipFill>
        <p:spPr>
          <a:xfrm>
            <a:off x="4500434" y="6254860"/>
            <a:ext cx="1834438" cy="1891049"/>
          </a:xfrm>
          <a:prstGeom prst="rect">
            <a:avLst/>
          </a:prstGeom>
        </p:spPr>
      </p:pic>
      <p:sp>
        <p:nvSpPr>
          <p:cNvPr id="25" name="TekstSylinder 24">
            <a:extLst>
              <a:ext uri="{FF2B5EF4-FFF2-40B4-BE49-F238E27FC236}">
                <a16:creationId xmlns:a16="http://schemas.microsoft.com/office/drawing/2014/main" id="{0231409B-2518-AAFD-FF88-B218D817F116}"/>
              </a:ext>
            </a:extLst>
          </p:cNvPr>
          <p:cNvSpPr txBox="1"/>
          <p:nvPr/>
        </p:nvSpPr>
        <p:spPr>
          <a:xfrm>
            <a:off x="350391" y="1154938"/>
            <a:ext cx="3899611" cy="8402300"/>
          </a:xfrm>
          <a:prstGeom prst="rect">
            <a:avLst/>
          </a:prstGeom>
          <a:noFill/>
        </p:spPr>
        <p:txBody>
          <a:bodyPr wrap="square" lIns="91440" tIns="45720" rIns="91440" bIns="45720" rtlCol="0" anchor="t">
            <a:spAutoFit/>
          </a:bodyPr>
          <a:lstStyle/>
          <a:p>
            <a:r>
              <a:rPr lang="nb-NO" sz="1600">
                <a:solidFill>
                  <a:schemeClr val="accent3">
                    <a:lumMod val="75000"/>
                  </a:schemeClr>
                </a:solidFill>
              </a:rPr>
              <a:t>Visjon «En god start setter spor»</a:t>
            </a:r>
          </a:p>
          <a:p>
            <a:br>
              <a:rPr lang="nb-NO" sz="1200">
                <a:latin typeface="Arial"/>
                <a:cs typeface="Arial"/>
              </a:rPr>
            </a:br>
            <a:r>
              <a:rPr lang="nb-NO" sz="1200">
                <a:latin typeface="Arial"/>
                <a:cs typeface="Arial"/>
              </a:rPr>
              <a:t>Vi jobber for at alle barn skal erfare å være betydningsfulle for fellesskapet, og være i positivt samspill med barn og voksne. For oss handler en god start om å gi barna gode erfaringer tidlig i barneårene, slik at det kan gi et godt grunnlag for livsmestring.</a:t>
            </a:r>
            <a:br>
              <a:rPr lang="nb-NO" sz="1200">
                <a:latin typeface="Arial"/>
                <a:cs typeface="Arial"/>
              </a:rPr>
            </a:br>
            <a:br>
              <a:rPr lang="nb-NO" sz="1200">
                <a:latin typeface="Arial"/>
                <a:cs typeface="Arial"/>
              </a:rPr>
            </a:br>
            <a:r>
              <a:rPr lang="nb-NO" sz="1200">
                <a:latin typeface="Arial"/>
                <a:cs typeface="Arial"/>
              </a:rPr>
              <a:t>Barnehagen er en læringsarena for å fremme utvikling og læring. Her får barna øve seg på egenskaper som er gode å ha her og nå, og senere i livet. Dette innebærer at vi i enhver situasjon tenker over hva en god start er, og hvilke spor vi setter. Det kan være alt fra en langsiktig tankegang som en god barndom, til møte med den enkelte i hverdagen, både barn, foreldre og kollega. </a:t>
            </a:r>
          </a:p>
          <a:p>
            <a:endParaRPr lang="nb-NO" sz="1200">
              <a:latin typeface="Arial"/>
              <a:cs typeface="Arial"/>
            </a:endParaRPr>
          </a:p>
          <a:p>
            <a:endParaRPr lang="nb-NO" sz="1400">
              <a:solidFill>
                <a:schemeClr val="accent3">
                  <a:lumMod val="75000"/>
                </a:schemeClr>
              </a:solidFill>
              <a:latin typeface="Arial"/>
              <a:cs typeface="Arial"/>
            </a:endParaRPr>
          </a:p>
          <a:p>
            <a:r>
              <a:rPr lang="nb-NO" sz="1400">
                <a:solidFill>
                  <a:schemeClr val="accent3">
                    <a:lumMod val="75000"/>
                  </a:schemeClr>
                </a:solidFill>
                <a:latin typeface="Arial"/>
                <a:cs typeface="Arial"/>
              </a:rPr>
              <a:t>Vårt mål – Se seg selv som en del av felleskapet</a:t>
            </a:r>
          </a:p>
          <a:p>
            <a:endParaRPr lang="nb-NO" sz="1200">
              <a:solidFill>
                <a:schemeClr val="accent3">
                  <a:lumMod val="75000"/>
                </a:schemeClr>
              </a:solidFill>
              <a:latin typeface="Arial"/>
              <a:cs typeface="Arial"/>
            </a:endParaRPr>
          </a:p>
          <a:p>
            <a:r>
              <a:rPr lang="nb-NO" sz="1200">
                <a:latin typeface="Arial"/>
                <a:cs typeface="Arial"/>
              </a:rPr>
              <a:t>I barnehagen skal alle erfare å være i positive samspill, og oppleve at de er betydningsfulle for fellesskapet. Enkeltindividet er viktig og gjør en forskjell for gruppen. Balansen mellom å ta plass som individ og samtidig være en del av barnegruppen og respektere andres behov, er grunnleggende elementer i barnets utvikling av sosial kompetanse. </a:t>
            </a:r>
            <a:br>
              <a:rPr lang="nb-NO" sz="1200">
                <a:latin typeface="Arial" panose="020B0604020202020204" pitchFamily="34" charset="0"/>
                <a:cs typeface="Arial" panose="020B0604020202020204" pitchFamily="34" charset="0"/>
              </a:rPr>
            </a:br>
            <a:br>
              <a:rPr lang="nb-NO" sz="1200">
                <a:latin typeface="Arial" panose="020B0604020202020204" pitchFamily="34" charset="0"/>
                <a:cs typeface="Arial" panose="020B0604020202020204" pitchFamily="34" charset="0"/>
              </a:rPr>
            </a:br>
            <a:r>
              <a:rPr lang="nb-NO" sz="1200">
                <a:latin typeface="Arial"/>
                <a:cs typeface="Arial"/>
              </a:rPr>
              <a:t>Vi mener det er viktig for barn å kunne stå for sine egne meninger og fremme egen kompetanse, ikke på bekostning av, men ved hjelp av andre. Her får barna erfaring med at det ikke alltid er deres tanker og ideer som blir videreført, men at det å bygge videre på andres, gir nye muligheter. Dette ser vi på som en livslang prosess, som handler om å utvikle evnen til å reflektere over egne handlinger og væremåte.</a:t>
            </a:r>
          </a:p>
          <a:p>
            <a:endParaRPr lang="nb-NO" sz="1200" b="1">
              <a:solidFill>
                <a:schemeClr val="accent3">
                  <a:lumMod val="75000"/>
                </a:schemeClr>
              </a:solidFill>
              <a:latin typeface="Arial" panose="020B0604020202020204" pitchFamily="34" charset="0"/>
              <a:cs typeface="Arial" panose="020B0604020202020204" pitchFamily="34" charset="0"/>
            </a:endParaRPr>
          </a:p>
          <a:p>
            <a:endParaRPr lang="nb-NO" sz="1200" b="1">
              <a:solidFill>
                <a:schemeClr val="accent3">
                  <a:lumMod val="75000"/>
                </a:schemeClr>
              </a:solidFill>
              <a:latin typeface="Arial" panose="020B0604020202020204" pitchFamily="34" charset="0"/>
              <a:cs typeface="Arial" panose="020B0604020202020204" pitchFamily="34" charset="0"/>
            </a:endParaRPr>
          </a:p>
          <a:p>
            <a:r>
              <a:rPr lang="nb-NO" sz="1200" b="1">
                <a:solidFill>
                  <a:schemeClr val="accent3">
                    <a:lumMod val="75000"/>
                  </a:schemeClr>
                </a:solidFill>
                <a:latin typeface="Arial"/>
                <a:cs typeface="Arial"/>
              </a:rPr>
              <a:t>Vi skal ha rom for alle og blikk for den enkelte</a:t>
            </a:r>
          </a:p>
          <a:p>
            <a:endParaRPr lang="nb-NO" sz="1400">
              <a:solidFill>
                <a:schemeClr val="accent3">
                  <a:lumMod val="75000"/>
                </a:schemeClr>
              </a:solidFill>
              <a:latin typeface="Arial" panose="020B0604020202020204" pitchFamily="34" charset="0"/>
              <a:cs typeface="Arial" panose="020B0604020202020204" pitchFamily="34" charset="0"/>
            </a:endParaRPr>
          </a:p>
          <a:p>
            <a:endParaRPr lang="nb-NO"/>
          </a:p>
          <a:p>
            <a:endParaRPr lang="nb-NO"/>
          </a:p>
        </p:txBody>
      </p:sp>
      <p:pic>
        <p:nvPicPr>
          <p:cNvPr id="2" name="Bilde 1" descr="Et bilde som inneholder person, smårolling, klær, Menneskeansikt&#10;&#10;KI-generert innhold kan være feil.">
            <a:extLst>
              <a:ext uri="{FF2B5EF4-FFF2-40B4-BE49-F238E27FC236}">
                <a16:creationId xmlns:a16="http://schemas.microsoft.com/office/drawing/2014/main" id="{B7CA32F6-7DF7-F7A4-7C68-A288793CA4F9}"/>
              </a:ext>
            </a:extLst>
          </p:cNvPr>
          <p:cNvPicPr>
            <a:picLocks noChangeAspect="1"/>
          </p:cNvPicPr>
          <p:nvPr/>
        </p:nvPicPr>
        <p:blipFill>
          <a:blip r:embed="rId6"/>
          <a:srcRect l="14674" t="-35" r="11069" b="11846"/>
          <a:stretch>
            <a:fillRect/>
          </a:stretch>
        </p:blipFill>
        <p:spPr>
          <a:xfrm>
            <a:off x="4502363" y="468563"/>
            <a:ext cx="1832205" cy="179197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p:txBody>
          <a:bodyPr/>
          <a:lstStyle/>
          <a:p>
            <a:fld id="{42C2C5C0-A334-4447-9886-AB69801F816A}" type="slidenum">
              <a:rPr lang="nb-NO" smtClean="0"/>
              <a:pPr/>
              <a:t>7</a:t>
            </a:fld>
            <a:endParaRPr lang="nb-NO"/>
          </a:p>
        </p:txBody>
      </p:sp>
      <p:sp>
        <p:nvSpPr>
          <p:cNvPr id="4" name="Rektangel 3"/>
          <p:cNvSpPr/>
          <p:nvPr/>
        </p:nvSpPr>
        <p:spPr>
          <a:xfrm>
            <a:off x="332656" y="2843808"/>
            <a:ext cx="5904656" cy="646331"/>
          </a:xfrm>
          <a:prstGeom prst="rect">
            <a:avLst/>
          </a:prstGeom>
        </p:spPr>
        <p:txBody>
          <a:bodyPr wrap="square" lIns="91440" tIns="45720" rIns="91440" bIns="45720" anchor="t">
            <a:spAutoFit/>
          </a:bodyPr>
          <a:lstStyle/>
          <a:p>
            <a:pPr marL="171450" indent="-171450">
              <a:buFont typeface="Arial" panose="020B0604020202020204" pitchFamily="34" charset="0"/>
              <a:buChar char="•"/>
            </a:pPr>
            <a:endParaRPr lang="nb-NO" sz="1200">
              <a:latin typeface="Arial" pitchFamily="34" charset="0"/>
              <a:cs typeface="Arial" pitchFamily="34" charset="0"/>
            </a:endParaRPr>
          </a:p>
          <a:p>
            <a:pPr marL="171450" indent="-171450"/>
            <a:endParaRPr lang="nb-NO" sz="1200">
              <a:latin typeface="Arial" pitchFamily="34" charset="0"/>
              <a:cs typeface="Arial" pitchFamily="34" charset="0"/>
            </a:endParaRPr>
          </a:p>
          <a:p>
            <a:pPr marL="171450" indent="-171450"/>
            <a:endParaRPr lang="nb-NO" sz="1200">
              <a:latin typeface="Arial" pitchFamily="34" charset="0"/>
              <a:cs typeface="Arial" pitchFamily="34" charset="0"/>
            </a:endParaRPr>
          </a:p>
        </p:txBody>
      </p:sp>
      <p:sp>
        <p:nvSpPr>
          <p:cNvPr id="9" name="TekstSylinder 8">
            <a:extLst>
              <a:ext uri="{FF2B5EF4-FFF2-40B4-BE49-F238E27FC236}">
                <a16:creationId xmlns:a16="http://schemas.microsoft.com/office/drawing/2014/main" id="{3055CEA5-4DF6-4DC7-BC27-A7E92C513277}"/>
              </a:ext>
            </a:extLst>
          </p:cNvPr>
          <p:cNvSpPr txBox="1"/>
          <p:nvPr/>
        </p:nvSpPr>
        <p:spPr>
          <a:xfrm>
            <a:off x="0" y="3490139"/>
            <a:ext cx="6737684" cy="5139869"/>
          </a:xfrm>
          <a:prstGeom prst="rect">
            <a:avLst/>
          </a:prstGeom>
          <a:noFill/>
        </p:spPr>
        <p:txBody>
          <a:bodyPr wrap="square" lIns="91440" tIns="45720" rIns="91440" bIns="45720" rtlCol="0" anchor="t">
            <a:spAutoFit/>
          </a:bodyPr>
          <a:lstStyle/>
          <a:p>
            <a:pPr lvl="1"/>
            <a:r>
              <a:rPr lang="nb-NO" sz="1400">
                <a:solidFill>
                  <a:schemeClr val="accent3">
                    <a:lumMod val="75000"/>
                  </a:schemeClr>
                </a:solidFill>
                <a:latin typeface="Arial"/>
                <a:cs typeface="Arial"/>
              </a:rPr>
              <a:t>Respekt </a:t>
            </a:r>
          </a:p>
          <a:p>
            <a:pPr lvl="1"/>
            <a:r>
              <a:rPr lang="nb-NO" sz="1200" i="1">
                <a:solidFill>
                  <a:srgbClr val="000000"/>
                </a:solidFill>
                <a:latin typeface="Arial"/>
                <a:ea typeface="Calibri"/>
                <a:cs typeface="Arial"/>
              </a:rPr>
              <a:t>"Respekt  er å forstå og praktisere på alle måter at din mening, er like viktig som min mening og utfordre disse."</a:t>
            </a:r>
          </a:p>
          <a:p>
            <a:pPr lvl="1"/>
            <a:endParaRPr lang="nb-NO" sz="1200" i="1">
              <a:solidFill>
                <a:srgbClr val="000000"/>
              </a:solidFill>
              <a:latin typeface="Arial" panose="020B0604020202020204" pitchFamily="34" charset="0"/>
              <a:ea typeface="Calibri"/>
              <a:cs typeface="Arial" panose="020B0604020202020204" pitchFamily="34" charset="0"/>
            </a:endParaRPr>
          </a:p>
          <a:p>
            <a:pPr lvl="1"/>
            <a:r>
              <a:rPr lang="nb-NO" sz="1200" i="1">
                <a:solidFill>
                  <a:srgbClr val="000000"/>
                </a:solidFill>
                <a:latin typeface="Arial"/>
                <a:ea typeface="Calibri"/>
                <a:cs typeface="Arial"/>
              </a:rPr>
              <a:t>"Jeg viser respekt ved at jeg toner meg inn på barnet og anerkjenner barnet og dets følelser"</a:t>
            </a:r>
            <a:endParaRPr lang="nb-NO" sz="1200">
              <a:solidFill>
                <a:srgbClr val="000000"/>
              </a:solidFill>
              <a:latin typeface="Arial"/>
              <a:ea typeface="Calibri"/>
              <a:cs typeface="Arial"/>
            </a:endParaRPr>
          </a:p>
          <a:p>
            <a:pPr lvl="1"/>
            <a:endParaRPr lang="nb-NO" sz="1200" i="1">
              <a:solidFill>
                <a:srgbClr val="000000"/>
              </a:solidFill>
              <a:latin typeface="Arial" panose="020B0604020202020204" pitchFamily="34" charset="0"/>
              <a:ea typeface="Calibri"/>
              <a:cs typeface="Arial" panose="020B0604020202020204" pitchFamily="34" charset="0"/>
            </a:endParaRPr>
          </a:p>
          <a:p>
            <a:pPr lvl="1"/>
            <a:r>
              <a:rPr lang="nb-NO" sz="1200" i="1">
                <a:solidFill>
                  <a:srgbClr val="000000"/>
                </a:solidFill>
                <a:latin typeface="Arial"/>
                <a:ea typeface="Calibri"/>
                <a:cs typeface="Arial"/>
              </a:rPr>
              <a:t>"Å bli sett, hørt og anerkjent, si hei, bli respektert for hvem vi er og akseptere ulikheter." </a:t>
            </a:r>
          </a:p>
          <a:p>
            <a:pPr lvl="1"/>
            <a:endParaRPr lang="nb-NO" sz="1200" i="1">
              <a:solidFill>
                <a:srgbClr val="000000"/>
              </a:solidFill>
              <a:latin typeface="Arial" panose="020B0604020202020204" pitchFamily="34" charset="0"/>
              <a:ea typeface="Calibri"/>
              <a:cs typeface="Arial" panose="020B0604020202020204" pitchFamily="34" charset="0"/>
            </a:endParaRPr>
          </a:p>
          <a:p>
            <a:pPr lvl="1"/>
            <a:r>
              <a:rPr lang="nb-NO" sz="1200" i="1">
                <a:solidFill>
                  <a:srgbClr val="000000"/>
                </a:solidFill>
                <a:latin typeface="Arial"/>
                <a:ea typeface="Calibri"/>
                <a:cs typeface="Arial"/>
              </a:rPr>
              <a:t>"Gi meg tid, jeg kan, vise forståelse og empati, samt gi støtte til mestring."</a:t>
            </a:r>
            <a:endParaRPr lang="nb-NO" sz="1200">
              <a:latin typeface="Arial"/>
              <a:cs typeface="Arial"/>
            </a:endParaRPr>
          </a:p>
          <a:p>
            <a:pPr lvl="1"/>
            <a:endParaRPr lang="nb-NO" sz="1200">
              <a:solidFill>
                <a:schemeClr val="accent3">
                  <a:lumMod val="75000"/>
                </a:schemeClr>
              </a:solidFill>
              <a:latin typeface="Arial" panose="020B0604020202020204" pitchFamily="34" charset="0"/>
              <a:ea typeface="Calibri"/>
              <a:cs typeface="Arial" panose="020B0604020202020204" pitchFamily="34" charset="0"/>
            </a:endParaRPr>
          </a:p>
          <a:p>
            <a:pPr lvl="1"/>
            <a:r>
              <a:rPr lang="nb-NO" sz="1400">
                <a:solidFill>
                  <a:schemeClr val="accent3">
                    <a:lumMod val="75000"/>
                  </a:schemeClr>
                </a:solidFill>
                <a:latin typeface="Arial"/>
                <a:ea typeface="Calibri"/>
                <a:cs typeface="Arial"/>
              </a:rPr>
              <a:t>Mangfold </a:t>
            </a:r>
          </a:p>
          <a:p>
            <a:pPr lvl="1"/>
            <a:r>
              <a:rPr lang="nb-NO" sz="1200" i="1">
                <a:solidFill>
                  <a:srgbClr val="000000"/>
                </a:solidFill>
                <a:latin typeface="Arial"/>
                <a:ea typeface="Calibri"/>
                <a:cs typeface="Arial"/>
              </a:rPr>
              <a:t>"Vi ser på ulikheter som en ressurs og en styrke."</a:t>
            </a:r>
          </a:p>
          <a:p>
            <a:pPr lvl="1"/>
            <a:endParaRPr lang="nb-NO" sz="1200" i="1">
              <a:solidFill>
                <a:srgbClr val="000000"/>
              </a:solidFill>
              <a:latin typeface="Arial" panose="020B0604020202020204" pitchFamily="34" charset="0"/>
              <a:ea typeface="Calibri"/>
              <a:cs typeface="Arial" panose="020B0604020202020204" pitchFamily="34" charset="0"/>
            </a:endParaRPr>
          </a:p>
          <a:p>
            <a:pPr lvl="1"/>
            <a:r>
              <a:rPr lang="nb-NO" sz="1200" i="1">
                <a:solidFill>
                  <a:srgbClr val="000000"/>
                </a:solidFill>
                <a:latin typeface="Arial"/>
                <a:ea typeface="Calibri"/>
                <a:cs typeface="Arial"/>
              </a:rPr>
              <a:t>"Mangfold for oss er å skape et miljø der alle føler seg inkludert og velkommen, akkurat slik de er."</a:t>
            </a:r>
          </a:p>
          <a:p>
            <a:pPr lvl="1"/>
            <a:endParaRPr lang="nb-NO" sz="1200" i="1">
              <a:solidFill>
                <a:srgbClr val="000000"/>
              </a:solidFill>
              <a:latin typeface="Arial" panose="020B0604020202020204" pitchFamily="34" charset="0"/>
              <a:ea typeface="Calibri"/>
              <a:cs typeface="Arial" panose="020B0604020202020204" pitchFamily="34" charset="0"/>
            </a:endParaRPr>
          </a:p>
          <a:p>
            <a:pPr lvl="1"/>
            <a:r>
              <a:rPr lang="nb-NO" sz="1200" i="1">
                <a:solidFill>
                  <a:srgbClr val="000000"/>
                </a:solidFill>
                <a:latin typeface="Arial"/>
                <a:ea typeface="Calibri"/>
                <a:cs typeface="Arial"/>
              </a:rPr>
              <a:t>"Verdi i at vi er ulike, ulikheter gjør at vi utvikler oss. Vi har 100 språk, det skal finnes rom for ulike utrykk og kulturer."</a:t>
            </a:r>
            <a:endParaRPr lang="nb-NO" sz="1200" i="1">
              <a:solidFill>
                <a:srgbClr val="000000"/>
              </a:solidFill>
              <a:latin typeface="Arial"/>
              <a:cs typeface="Arial"/>
            </a:endParaRPr>
          </a:p>
          <a:p>
            <a:pPr lvl="1"/>
            <a:endParaRPr lang="nb-NO" sz="1200">
              <a:solidFill>
                <a:srgbClr val="000000"/>
              </a:solidFill>
              <a:latin typeface="Arial" panose="020B0604020202020204" pitchFamily="34" charset="0"/>
              <a:cs typeface="Arial" panose="020B0604020202020204" pitchFamily="34" charset="0"/>
            </a:endParaRPr>
          </a:p>
          <a:p>
            <a:pPr lvl="1"/>
            <a:r>
              <a:rPr lang="nb-NO" sz="1400">
                <a:solidFill>
                  <a:schemeClr val="accent3">
                    <a:lumMod val="75000"/>
                  </a:schemeClr>
                </a:solidFill>
                <a:latin typeface="Arial"/>
                <a:cs typeface="Arial"/>
              </a:rPr>
              <a:t>Livsglede </a:t>
            </a:r>
            <a:endParaRPr lang="nb-NO" sz="1400">
              <a:solidFill>
                <a:schemeClr val="accent3">
                  <a:lumMod val="75000"/>
                </a:schemeClr>
              </a:solidFill>
              <a:latin typeface="Arial"/>
              <a:ea typeface="Calibri"/>
              <a:cs typeface="Arial"/>
            </a:endParaRPr>
          </a:p>
          <a:p>
            <a:pPr lvl="1"/>
            <a:r>
              <a:rPr lang="nb-NO" sz="1200" i="1">
                <a:latin typeface="Arial"/>
                <a:cs typeface="Arial"/>
              </a:rPr>
              <a:t>"Livsglede er å være tilhører i en gruppe der du kan kjenne på de gode følelsene sammen med andre, og kjenne at du utgjør en positiv forskjell i andres liv."</a:t>
            </a:r>
          </a:p>
          <a:p>
            <a:pPr lvl="1"/>
            <a:endParaRPr lang="nb-NO" sz="1200" i="1">
              <a:latin typeface="Arial" panose="020B0604020202020204" pitchFamily="34" charset="0"/>
              <a:cs typeface="Arial" panose="020B0604020202020204" pitchFamily="34" charset="0"/>
            </a:endParaRPr>
          </a:p>
          <a:p>
            <a:pPr lvl="1"/>
            <a:r>
              <a:rPr lang="nb-NO" sz="1200">
                <a:latin typeface="Arial"/>
                <a:cs typeface="Arial"/>
              </a:rPr>
              <a:t> </a:t>
            </a:r>
            <a:r>
              <a:rPr lang="nb-NO" sz="1200" i="1">
                <a:latin typeface="Arial"/>
                <a:cs typeface="Arial"/>
              </a:rPr>
              <a:t>"Å kjenne at man hører til og er betydningsfull for fellesskapet."</a:t>
            </a:r>
          </a:p>
          <a:p>
            <a:pPr lvl="1"/>
            <a:endParaRPr lang="nb-NO" sz="1200" i="1">
              <a:latin typeface="Arial" panose="020B0604020202020204" pitchFamily="34" charset="0"/>
              <a:cs typeface="Arial" panose="020B0604020202020204" pitchFamily="34" charset="0"/>
            </a:endParaRPr>
          </a:p>
          <a:p>
            <a:pPr lvl="1"/>
            <a:r>
              <a:rPr lang="nb-NO" sz="1200" i="1">
                <a:latin typeface="Arial"/>
                <a:cs typeface="Arial"/>
              </a:rPr>
              <a:t>"Livsglede er å være i gode samspill, der lek, humor og glede får stor plass."</a:t>
            </a:r>
          </a:p>
        </p:txBody>
      </p:sp>
      <p:sp>
        <p:nvSpPr>
          <p:cNvPr id="13" name="TekstSylinder 12">
            <a:extLst>
              <a:ext uri="{FF2B5EF4-FFF2-40B4-BE49-F238E27FC236}">
                <a16:creationId xmlns:a16="http://schemas.microsoft.com/office/drawing/2014/main" id="{46BE37E4-3E8D-88CC-0AFC-E2B2B1659C9C}"/>
              </a:ext>
            </a:extLst>
          </p:cNvPr>
          <p:cNvSpPr txBox="1"/>
          <p:nvPr/>
        </p:nvSpPr>
        <p:spPr>
          <a:xfrm>
            <a:off x="3372422" y="908431"/>
            <a:ext cx="3264576" cy="3139321"/>
          </a:xfrm>
          <a:prstGeom prst="rect">
            <a:avLst/>
          </a:prstGeom>
          <a:noFill/>
        </p:spPr>
        <p:txBody>
          <a:bodyPr wrap="square" lIns="91440" tIns="45720" rIns="91440" bIns="45720" rtlCol="0" anchor="t">
            <a:spAutoFit/>
          </a:bodyPr>
          <a:lstStyle/>
          <a:p>
            <a:r>
              <a:rPr lang="nb-NO" sz="1200">
                <a:latin typeface="Arial"/>
                <a:cs typeface="Arial"/>
              </a:rPr>
              <a:t>Verdiene våre forteller oss om hva vi står for og hva som er viktig for oss. De er en kilde til motivasjon og inspirasjon i vårt daglige arbeid, på veien mot å virkeliggjøre visjonen vår.</a:t>
            </a:r>
          </a:p>
          <a:p>
            <a:endParaRPr lang="nb-NO" sz="1200">
              <a:latin typeface="Arial" panose="020B0604020202020204" pitchFamily="34" charset="0"/>
              <a:cs typeface="Arial" panose="020B0604020202020204" pitchFamily="34" charset="0"/>
            </a:endParaRPr>
          </a:p>
          <a:p>
            <a:r>
              <a:rPr lang="nb-NO" sz="1200" b="1">
                <a:solidFill>
                  <a:schemeClr val="accent3">
                    <a:lumMod val="75000"/>
                  </a:schemeClr>
                </a:solidFill>
                <a:latin typeface="Arial"/>
                <a:cs typeface="Arial"/>
              </a:rPr>
              <a:t>Respekt, Mangfold </a:t>
            </a:r>
            <a:r>
              <a:rPr lang="nb-NO" sz="1200">
                <a:solidFill>
                  <a:schemeClr val="accent3">
                    <a:lumMod val="75000"/>
                  </a:schemeClr>
                </a:solidFill>
                <a:latin typeface="Arial"/>
                <a:cs typeface="Arial"/>
              </a:rPr>
              <a:t>og</a:t>
            </a:r>
            <a:r>
              <a:rPr lang="nb-NO" sz="1200" b="1">
                <a:solidFill>
                  <a:schemeClr val="accent3">
                    <a:lumMod val="75000"/>
                  </a:schemeClr>
                </a:solidFill>
                <a:latin typeface="Arial"/>
                <a:cs typeface="Arial"/>
              </a:rPr>
              <a:t> Livsglede</a:t>
            </a:r>
            <a:r>
              <a:rPr lang="nb-NO" sz="1200">
                <a:solidFill>
                  <a:schemeClr val="accent3">
                    <a:lumMod val="75000"/>
                  </a:schemeClr>
                </a:solidFill>
                <a:latin typeface="Arial"/>
                <a:cs typeface="Arial"/>
              </a:rPr>
              <a:t> </a:t>
            </a:r>
            <a:r>
              <a:rPr lang="nb-NO" sz="1200">
                <a:latin typeface="Arial"/>
                <a:cs typeface="Arial"/>
              </a:rPr>
              <a:t>er våre tre verdiord, som vi ønsker at alle skal være en del av, både personal, barn og foreldre.</a:t>
            </a:r>
          </a:p>
          <a:p>
            <a:r>
              <a:rPr lang="nb-NO" sz="1200">
                <a:latin typeface="Arial"/>
                <a:cs typeface="Arial"/>
              </a:rPr>
              <a:t>I starten av barnehageåret løfter vi verdiordene våre og betydningen av disse. </a:t>
            </a:r>
          </a:p>
          <a:p>
            <a:r>
              <a:rPr lang="nb-NO" sz="1200">
                <a:latin typeface="Arial"/>
                <a:cs typeface="Arial"/>
              </a:rPr>
              <a:t>Her er et utdrag av hva personalet legger i verdiordene, sett i lys av ulike aldre og ulike perspektiver;</a:t>
            </a:r>
            <a:br>
              <a:rPr lang="nb-NO" sz="1200">
                <a:latin typeface="Arial"/>
                <a:cs typeface="Arial"/>
              </a:rPr>
            </a:br>
            <a:br>
              <a:rPr lang="nb-NO" sz="1200">
                <a:latin typeface="Arial"/>
                <a:cs typeface="Arial"/>
              </a:rPr>
            </a:br>
            <a:endParaRPr lang="nb-NO">
              <a:ea typeface="Calibri"/>
              <a:cs typeface="Calibri"/>
            </a:endParaRPr>
          </a:p>
        </p:txBody>
      </p:sp>
      <p:pic>
        <p:nvPicPr>
          <p:cNvPr id="8" name="Bilde 7">
            <a:extLst>
              <a:ext uri="{FF2B5EF4-FFF2-40B4-BE49-F238E27FC236}">
                <a16:creationId xmlns:a16="http://schemas.microsoft.com/office/drawing/2014/main" id="{2343BFEE-B993-6172-4A06-1B153F4C71D1}"/>
              </a:ext>
            </a:extLst>
          </p:cNvPr>
          <p:cNvPicPr>
            <a:picLocks noChangeAspect="1"/>
          </p:cNvPicPr>
          <p:nvPr/>
        </p:nvPicPr>
        <p:blipFill>
          <a:blip r:embed="rId3" cstate="print">
            <a:extLst>
              <a:ext uri="{28A0092B-C50C-407E-A947-70E740481C1C}">
                <a14:useLocalDpi xmlns:a14="http://schemas.microsoft.com/office/drawing/2010/main" val="0"/>
              </a:ext>
            </a:extLst>
          </a:blip>
          <a:srcRect l="-1" t="16137" r="2230" b="20279"/>
          <a:stretch>
            <a:fillRect/>
          </a:stretch>
        </p:blipFill>
        <p:spPr>
          <a:xfrm>
            <a:off x="500260" y="903638"/>
            <a:ext cx="2755147" cy="2442520"/>
          </a:xfrm>
          <a:prstGeom prst="rect">
            <a:avLst/>
          </a:prstGeom>
          <a:ln w="28575">
            <a:solidFill>
              <a:srgbClr val="FADE89"/>
            </a:solidFill>
          </a:ln>
        </p:spPr>
      </p:pic>
      <p:sp>
        <p:nvSpPr>
          <p:cNvPr id="3" name="TekstSylinder 2">
            <a:extLst>
              <a:ext uri="{FF2B5EF4-FFF2-40B4-BE49-F238E27FC236}">
                <a16:creationId xmlns:a16="http://schemas.microsoft.com/office/drawing/2014/main" id="{3C78FBDC-9394-DE32-4FB5-96AE32E03CFA}"/>
              </a:ext>
            </a:extLst>
          </p:cNvPr>
          <p:cNvSpPr txBox="1"/>
          <p:nvPr/>
        </p:nvSpPr>
        <p:spPr>
          <a:xfrm>
            <a:off x="2057400" y="4343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rPr>
              <a:t>​</a:t>
            </a:r>
            <a:endParaRPr lang="en-US"/>
          </a:p>
        </p:txBody>
      </p:sp>
      <p:sp>
        <p:nvSpPr>
          <p:cNvPr id="6" name="Rektangel 5">
            <a:extLst>
              <a:ext uri="{FF2B5EF4-FFF2-40B4-BE49-F238E27FC236}">
                <a16:creationId xmlns:a16="http://schemas.microsoft.com/office/drawing/2014/main" id="{5A9F22D8-1BE3-ED32-F77D-525359E1422B}"/>
              </a:ext>
            </a:extLst>
          </p:cNvPr>
          <p:cNvSpPr/>
          <p:nvPr/>
        </p:nvSpPr>
        <p:spPr>
          <a:xfrm>
            <a:off x="-2281" y="378519"/>
            <a:ext cx="6859669" cy="361492"/>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1" algn="ctr"/>
            <a:r>
              <a:rPr lang="nb-NO" sz="2000">
                <a:solidFill>
                  <a:schemeClr val="accent3">
                    <a:lumMod val="75000"/>
                  </a:schemeClr>
                </a:solidFill>
                <a:latin typeface="Arial"/>
                <a:ea typeface="Calibri"/>
                <a:cs typeface="Calibri"/>
              </a:rPr>
              <a:t>Våre verdier – Respekt, mangfold og livsglede</a:t>
            </a:r>
            <a:endParaRPr lang="nb-NO" sz="2000">
              <a:solidFill>
                <a:schemeClr val="accent3">
                  <a:lumMod val="75000"/>
                </a:schemeClr>
              </a:solidFill>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p:txBody>
          <a:bodyPr/>
          <a:lstStyle/>
          <a:p>
            <a:fld id="{42C2C5C0-A334-4447-9886-AB69801F816A}" type="slidenum">
              <a:rPr lang="nb-NO" smtClean="0">
                <a:solidFill>
                  <a:prstClr val="black">
                    <a:tint val="75000"/>
                  </a:prstClr>
                </a:solidFill>
              </a:rPr>
              <a:pPr/>
              <a:t>8</a:t>
            </a:fld>
            <a:endParaRPr lang="nb-NO">
              <a:solidFill>
                <a:prstClr val="black">
                  <a:tint val="75000"/>
                </a:prstClr>
              </a:solidFill>
            </a:endParaRPr>
          </a:p>
        </p:txBody>
      </p:sp>
      <p:sp>
        <p:nvSpPr>
          <p:cNvPr id="7" name="TekstSylinder 6">
            <a:extLst>
              <a:ext uri="{FF2B5EF4-FFF2-40B4-BE49-F238E27FC236}">
                <a16:creationId xmlns:a16="http://schemas.microsoft.com/office/drawing/2014/main" id="{75FC3EA7-B4DF-4A90-A35C-16DBAAC41E7E}"/>
              </a:ext>
            </a:extLst>
          </p:cNvPr>
          <p:cNvSpPr txBox="1"/>
          <p:nvPr/>
        </p:nvSpPr>
        <p:spPr>
          <a:xfrm>
            <a:off x="75725" y="0"/>
            <a:ext cx="6439376" cy="9725739"/>
          </a:xfrm>
          <a:prstGeom prst="rect">
            <a:avLst/>
          </a:prstGeom>
          <a:noFill/>
        </p:spPr>
        <p:txBody>
          <a:bodyPr wrap="square" lIns="91440" tIns="45720" rIns="91440" bIns="45720" rtlCol="0" anchor="t">
            <a:spAutoFit/>
          </a:bodyPr>
          <a:lstStyle/>
          <a:p>
            <a:pPr lvl="1"/>
            <a:endParaRPr lang="nb-NO" sz="2000">
              <a:solidFill>
                <a:schemeClr val="accent3">
                  <a:lumMod val="75000"/>
                </a:schemeClr>
              </a:solidFill>
              <a:latin typeface="Arial" panose="020B0604020202020204" pitchFamily="34" charset="0"/>
              <a:ea typeface="Calibri"/>
              <a:cs typeface="Arial" panose="020B0604020202020204" pitchFamily="34" charset="0"/>
            </a:endParaRPr>
          </a:p>
          <a:p>
            <a:pPr lvl="1"/>
            <a:br>
              <a:rPr lang="nb-NO" b="1">
                <a:latin typeface="Arial" panose="020B0604020202020204" pitchFamily="34" charset="0"/>
                <a:cs typeface="Arial" panose="020B0604020202020204" pitchFamily="34" charset="0"/>
              </a:rPr>
            </a:br>
            <a:br>
              <a:rPr lang="nb-NO" b="1">
                <a:latin typeface="Arial"/>
                <a:cs typeface="Arial"/>
              </a:rPr>
            </a:br>
            <a:r>
              <a:rPr lang="nb-NO" sz="1400">
                <a:solidFill>
                  <a:schemeClr val="accent3">
                    <a:lumMod val="75000"/>
                  </a:schemeClr>
                </a:solidFill>
                <a:latin typeface="Arial"/>
                <a:cs typeface="Arial"/>
              </a:rPr>
              <a:t>Nærmiljø og samfunn</a:t>
            </a:r>
            <a:endParaRPr lang="nb-NO">
              <a:solidFill>
                <a:schemeClr val="accent3">
                  <a:lumMod val="75000"/>
                </a:schemeClr>
              </a:solidFill>
              <a:latin typeface="Arial"/>
              <a:ea typeface="Calibri"/>
              <a:cs typeface="Arial"/>
            </a:endParaRPr>
          </a:p>
          <a:p>
            <a:pPr lvl="1"/>
            <a:r>
              <a:rPr lang="nb-NO" sz="1200">
                <a:latin typeface="Arial"/>
                <a:cs typeface="Arial"/>
              </a:rPr>
              <a:t>Det å se seg selv som en del av et fellesskap, handler om mer enn å bare se innad i barnehagen. Vi er del av et større samfunn, og da er det naturlig å starte med nærmiljøet i og rundt barnehagen. Hvem er jeg og hvem er du, hvem er vi og hva kan vi bidra med til fellesskapet. Nærmiljøet til barnehagen vår er kjennetegnet med skog og natur, og med mange fine turmål. Et sted vi bruker mye, er Elgskogen hvor vi har i en gapahuk og bålplass. Stedet introduseres når barna går på Hestehoven, og blir flittig brukt resten av barnehagelivet. Trollskogen, </a:t>
            </a:r>
            <a:r>
              <a:rPr lang="nb-NO" sz="1200" err="1">
                <a:latin typeface="Arial"/>
                <a:cs typeface="Arial"/>
              </a:rPr>
              <a:t>Remyra</a:t>
            </a:r>
            <a:r>
              <a:rPr lang="nb-NO" sz="1200">
                <a:latin typeface="Arial"/>
                <a:cs typeface="Arial"/>
              </a:rPr>
              <a:t>, </a:t>
            </a:r>
            <a:r>
              <a:rPr lang="nb-NO" sz="1200" err="1">
                <a:latin typeface="Arial"/>
                <a:cs typeface="Arial"/>
              </a:rPr>
              <a:t>Hessjøen</a:t>
            </a:r>
            <a:r>
              <a:rPr lang="nb-NO" sz="1200">
                <a:latin typeface="Arial"/>
                <a:cs typeface="Arial"/>
              </a:rPr>
              <a:t>, </a:t>
            </a:r>
            <a:r>
              <a:rPr lang="nb-NO" sz="1200" err="1">
                <a:latin typeface="Arial"/>
                <a:cs typeface="Arial"/>
              </a:rPr>
              <a:t>Dullumsgryta</a:t>
            </a:r>
            <a:r>
              <a:rPr lang="nb-NO" sz="1200">
                <a:latin typeface="Arial"/>
                <a:cs typeface="Arial"/>
              </a:rPr>
              <a:t> og skogen ved Malmtunet blir også flittig besøkt gjennom hele året. Vi ønsker at barna i barnehagen, skal få et mangfold av naturopplevelser, og en opplevelse av naturen som arena for lek, undring, utforsking og læring. Vi ønsker å kunne påvirke til at barna blir glade i naturen, og til at de får en begynnende forståelse for hvordan de kan ta vare på den. </a:t>
            </a:r>
            <a:endParaRPr lang="nb-NO" sz="1200">
              <a:latin typeface="Arial" panose="020B0604020202020204" pitchFamily="34" charset="0"/>
              <a:cs typeface="Arial" panose="020B0604020202020204" pitchFamily="34" charset="0"/>
            </a:endParaRPr>
          </a:p>
          <a:p>
            <a:pPr lvl="1"/>
            <a:endParaRPr lang="nb-NO" sz="1200">
              <a:latin typeface="Arial"/>
              <a:cs typeface="Arial"/>
            </a:endParaRPr>
          </a:p>
          <a:p>
            <a:pPr lvl="1"/>
            <a:r>
              <a:rPr lang="nb-NO" sz="1400">
                <a:solidFill>
                  <a:schemeClr val="accent3">
                    <a:lumMod val="75000"/>
                  </a:schemeClr>
                </a:solidFill>
                <a:latin typeface="Arial"/>
                <a:ea typeface="Calibri"/>
                <a:cs typeface="Arial"/>
              </a:rPr>
              <a:t>Barns medvirkning</a:t>
            </a:r>
          </a:p>
          <a:p>
            <a:pPr lvl="1"/>
            <a:r>
              <a:rPr lang="nb-NO" sz="1200">
                <a:latin typeface="Arial"/>
                <a:cs typeface="Arial"/>
              </a:rPr>
              <a:t>Barns medvirkning har en stor plass i barnehagen, og det henvises til både barnehagelov, grunnlov og FNs barnekonvensjon om barns rett til å medvirke i egen hverdag. I denne sammenheng betyr det at barnehagen skal legge til rette for, og oppmuntre til, at barna kan få gitt uttrykk for sitt syn på barnehagens daglige virksomhet. Barna skal jevnlig få mulighet til aktiv deltakelse i planleggingen og vurderingen av det som skjer i barnehagen.</a:t>
            </a:r>
            <a:endParaRPr lang="nb-NO">
              <a:solidFill>
                <a:srgbClr val="77933C"/>
              </a:solidFill>
              <a:latin typeface="Calibri"/>
              <a:ea typeface="Calibri"/>
              <a:cs typeface="Arial"/>
            </a:endParaRPr>
          </a:p>
          <a:p>
            <a:pPr lvl="1"/>
            <a:endParaRPr lang="nb-NO" sz="1200">
              <a:latin typeface="Arial" panose="020B0604020202020204" pitchFamily="34" charset="0"/>
              <a:cs typeface="Arial" panose="020B0604020202020204" pitchFamily="34" charset="0"/>
            </a:endParaRPr>
          </a:p>
          <a:p>
            <a:pPr lvl="1"/>
            <a:endParaRPr lang="nb-NO" sz="1200">
              <a:latin typeface="Arial" panose="020B0604020202020204" pitchFamily="34" charset="0"/>
              <a:cs typeface="Arial" panose="020B0604020202020204" pitchFamily="34" charset="0"/>
            </a:endParaRPr>
          </a:p>
          <a:p>
            <a:pPr lvl="1"/>
            <a:endParaRPr lang="nb-NO" sz="1200">
              <a:latin typeface="Arial" panose="020B0604020202020204" pitchFamily="34" charset="0"/>
              <a:cs typeface="Arial" panose="020B0604020202020204" pitchFamily="34" charset="0"/>
            </a:endParaRPr>
          </a:p>
          <a:p>
            <a:pPr lvl="1"/>
            <a:endParaRPr lang="nb-NO" sz="1200">
              <a:latin typeface="Arial" panose="020B0604020202020204" pitchFamily="34" charset="0"/>
              <a:cs typeface="Arial" panose="020B0604020202020204" pitchFamily="34" charset="0"/>
            </a:endParaRPr>
          </a:p>
          <a:p>
            <a:pPr lvl="1"/>
            <a:endParaRPr lang="nb-NO" sz="1200">
              <a:latin typeface="Arial" panose="020B0604020202020204" pitchFamily="34" charset="0"/>
              <a:cs typeface="Arial" panose="020B0604020202020204" pitchFamily="34" charset="0"/>
            </a:endParaRPr>
          </a:p>
          <a:p>
            <a:pPr lvl="1"/>
            <a:endParaRPr lang="nb-NO" sz="1200">
              <a:latin typeface="Arial" panose="020B0604020202020204" pitchFamily="34" charset="0"/>
              <a:cs typeface="Arial" panose="020B0604020202020204" pitchFamily="34" charset="0"/>
            </a:endParaRPr>
          </a:p>
          <a:p>
            <a:pPr lvl="1"/>
            <a:endParaRPr lang="nb-NO" sz="1200">
              <a:latin typeface="Arial" panose="020B0604020202020204" pitchFamily="34" charset="0"/>
              <a:cs typeface="Arial" panose="020B0604020202020204" pitchFamily="34" charset="0"/>
            </a:endParaRPr>
          </a:p>
          <a:p>
            <a:pPr lvl="1"/>
            <a:endParaRPr lang="nb-NO" sz="1200">
              <a:latin typeface="Arial" panose="020B0604020202020204" pitchFamily="34" charset="0"/>
              <a:cs typeface="Arial" panose="020B0604020202020204" pitchFamily="34" charset="0"/>
            </a:endParaRPr>
          </a:p>
          <a:p>
            <a:pPr lvl="1"/>
            <a:endParaRPr lang="nb-NO" sz="1200">
              <a:latin typeface="Arial" panose="020B0604020202020204" pitchFamily="34" charset="0"/>
              <a:cs typeface="Arial" panose="020B0604020202020204" pitchFamily="34" charset="0"/>
            </a:endParaRPr>
          </a:p>
          <a:p>
            <a:pPr lvl="1"/>
            <a:endParaRPr lang="nb-NO" sz="1200">
              <a:latin typeface="Arial" panose="020B0604020202020204" pitchFamily="34" charset="0"/>
              <a:cs typeface="Arial" panose="020B0604020202020204" pitchFamily="34" charset="0"/>
            </a:endParaRPr>
          </a:p>
          <a:p>
            <a:pPr lvl="1"/>
            <a:endParaRPr lang="nb-NO" sz="1200">
              <a:latin typeface="Arial" panose="020B0604020202020204" pitchFamily="34" charset="0"/>
              <a:cs typeface="Arial" panose="020B0604020202020204" pitchFamily="34" charset="0"/>
            </a:endParaRPr>
          </a:p>
          <a:p>
            <a:pPr lvl="1"/>
            <a:endParaRPr lang="nb-NO" sz="1200">
              <a:latin typeface="Arial" panose="020B0604020202020204" pitchFamily="34" charset="0"/>
              <a:cs typeface="Arial" panose="020B0604020202020204" pitchFamily="34" charset="0"/>
            </a:endParaRPr>
          </a:p>
          <a:p>
            <a:pPr lvl="1"/>
            <a:endParaRPr lang="nb-NO" sz="1200">
              <a:latin typeface="Arial" panose="020B0604020202020204" pitchFamily="34" charset="0"/>
              <a:cs typeface="Arial" panose="020B0604020202020204" pitchFamily="34" charset="0"/>
            </a:endParaRPr>
          </a:p>
          <a:p>
            <a:pPr lvl="1"/>
            <a:br>
              <a:rPr lang="nb-NO" sz="1200">
                <a:latin typeface="Arial"/>
                <a:cs typeface="Arial"/>
              </a:rPr>
            </a:br>
            <a:r>
              <a:rPr lang="nb-NO" sz="1200">
                <a:latin typeface="Arial"/>
                <a:cs typeface="Arial"/>
              </a:rPr>
              <a:t>Personalets oppgave blir derfor å holde spørsmål, hypoteser og teorier levende. Ved å ta tak i det som opptar barna her og nå, får vi et engasjement styrt av barna selv og som er en viktig brikke i arbeidet videre. Det man tar tak i, må samtidig være ut fra fellesskapets beste og bruke barnas mangfold inn i arbeidet. Personalet må øve på å gi avkall på den makten vi tradisjonelt har hatt, men vi kan aldri slippe fra oss ansvaret. Vi må følge barnas spor, men ta voksne valg.</a:t>
            </a:r>
            <a:endParaRPr lang="nb-NO">
              <a:ea typeface="Calibri"/>
              <a:cs typeface="Calibri"/>
            </a:endParaRPr>
          </a:p>
          <a:p>
            <a:pPr lvl="1"/>
            <a:endParaRPr lang="nb-NO">
              <a:solidFill>
                <a:prstClr val="black"/>
              </a:solidFill>
              <a:latin typeface="Arial" panose="020B0604020202020204" pitchFamily="34" charset="0"/>
              <a:cs typeface="Arial" panose="020B0604020202020204" pitchFamily="34" charset="0"/>
            </a:endParaRPr>
          </a:p>
          <a:p>
            <a:endParaRPr lang="nb-NO" sz="1200">
              <a:solidFill>
                <a:prstClr val="black"/>
              </a:solidFill>
              <a:latin typeface="Arial" panose="020B0604020202020204" pitchFamily="34" charset="0"/>
              <a:cs typeface="Arial" panose="020B0604020202020204" pitchFamily="34" charset="0"/>
            </a:endParaRPr>
          </a:p>
          <a:p>
            <a:endParaRPr lang="nb-NO" sz="1200" b="1">
              <a:solidFill>
                <a:prstClr val="black"/>
              </a:solidFill>
              <a:latin typeface="Arial" panose="020B0604020202020204" pitchFamily="34" charset="0"/>
              <a:cs typeface="Arial" panose="020B0604020202020204" pitchFamily="34" charset="0"/>
            </a:endParaRPr>
          </a:p>
          <a:p>
            <a:endParaRPr lang="nb-NO" sz="1200">
              <a:solidFill>
                <a:prstClr val="black"/>
              </a:solidFill>
              <a:latin typeface="Arial" panose="020B0604020202020204" pitchFamily="34" charset="0"/>
              <a:cs typeface="Arial" panose="020B0604020202020204" pitchFamily="34" charset="0"/>
            </a:endParaRPr>
          </a:p>
        </p:txBody>
      </p:sp>
      <p:sp>
        <p:nvSpPr>
          <p:cNvPr id="6" name="TekstSylinder 5">
            <a:extLst>
              <a:ext uri="{FF2B5EF4-FFF2-40B4-BE49-F238E27FC236}">
                <a16:creationId xmlns:a16="http://schemas.microsoft.com/office/drawing/2014/main" id="{1839E50F-5382-45B6-EB2C-9AD5708BB3EB}"/>
              </a:ext>
            </a:extLst>
          </p:cNvPr>
          <p:cNvSpPr txBox="1"/>
          <p:nvPr/>
        </p:nvSpPr>
        <p:spPr>
          <a:xfrm>
            <a:off x="2015242" y="5015107"/>
            <a:ext cx="2917516" cy="2344324"/>
          </a:xfrm>
          <a:prstGeom prst="rect">
            <a:avLst/>
          </a:prstGeom>
          <a:solidFill>
            <a:schemeClr val="accent3">
              <a:lumMod val="60000"/>
              <a:lumOff val="40000"/>
            </a:schemeClr>
          </a:solidFill>
        </p:spPr>
        <p:txBody>
          <a:bodyPr wrap="square" rtlCol="0">
            <a:spAutoFit/>
          </a:bodyPr>
          <a:lstStyle/>
          <a:p>
            <a:pPr algn="ctr"/>
            <a:r>
              <a:rPr lang="nb-NO" sz="1200">
                <a:latin typeface="Arial" panose="020B0604020202020204" pitchFamily="34" charset="0"/>
                <a:cs typeface="Arial" panose="020B0604020202020204" pitchFamily="34" charset="0"/>
              </a:rPr>
              <a:t>Barnehagen skal være bevisst på barnas ulike uttrykksformer og tilrettelegge for medvirkning på måter som er tilpasset barnas alder, erfaringer, individuelle forutsetninger og behov. Også de yngste barna og barn som kommuniserer på andre måter enn gjennom tale, har rett til å gi uttrykk for sine synspunkter på egne vilkår. Barnehagen må observere og følge opp alle barnas ulike uttrykk og behov (RP, 17, s.27)</a:t>
            </a:r>
          </a:p>
        </p:txBody>
      </p:sp>
      <p:pic>
        <p:nvPicPr>
          <p:cNvPr id="9" name="Bilde 8">
            <a:extLst>
              <a:ext uri="{FF2B5EF4-FFF2-40B4-BE49-F238E27FC236}">
                <a16:creationId xmlns:a16="http://schemas.microsoft.com/office/drawing/2014/main" id="{55CF6294-86ED-027C-539D-2581B43824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8" y="5017209"/>
            <a:ext cx="2011396" cy="2341550"/>
          </a:xfrm>
          <a:prstGeom prst="rect">
            <a:avLst/>
          </a:prstGeom>
        </p:spPr>
      </p:pic>
      <p:pic>
        <p:nvPicPr>
          <p:cNvPr id="11" name="Bilde 10" descr="Et bilde som inneholder utendørs, sko, klær, tre&#10;&#10;KI-generert innhold kan være feil.">
            <a:extLst>
              <a:ext uri="{FF2B5EF4-FFF2-40B4-BE49-F238E27FC236}">
                <a16:creationId xmlns:a16="http://schemas.microsoft.com/office/drawing/2014/main" id="{6EB69860-CF81-EE87-6331-8C042B5DD763}"/>
              </a:ext>
            </a:extLst>
          </p:cNvPr>
          <p:cNvPicPr>
            <a:picLocks noChangeAspect="1"/>
          </p:cNvPicPr>
          <p:nvPr/>
        </p:nvPicPr>
        <p:blipFill>
          <a:blip r:embed="rId4" cstate="print">
            <a:extLst>
              <a:ext uri="{28A0092B-C50C-407E-A947-70E740481C1C}">
                <a14:useLocalDpi xmlns:a14="http://schemas.microsoft.com/office/drawing/2010/main" val="0"/>
              </a:ext>
            </a:extLst>
          </a:blip>
          <a:srcRect l="1544" t="19599" r="32631" b="16312"/>
          <a:stretch>
            <a:fillRect/>
          </a:stretch>
        </p:blipFill>
        <p:spPr>
          <a:xfrm>
            <a:off x="4911913" y="5017209"/>
            <a:ext cx="1930641" cy="2353775"/>
          </a:xfrm>
          <a:prstGeom prst="rect">
            <a:avLst/>
          </a:prstGeom>
        </p:spPr>
      </p:pic>
      <p:sp>
        <p:nvSpPr>
          <p:cNvPr id="3" name="Rektangel 2">
            <a:extLst>
              <a:ext uri="{FF2B5EF4-FFF2-40B4-BE49-F238E27FC236}">
                <a16:creationId xmlns:a16="http://schemas.microsoft.com/office/drawing/2014/main" id="{26690EDE-81CD-1E1B-3105-963FC4658465}"/>
              </a:ext>
            </a:extLst>
          </p:cNvPr>
          <p:cNvSpPr/>
          <p:nvPr/>
        </p:nvSpPr>
        <p:spPr>
          <a:xfrm>
            <a:off x="401131" y="366987"/>
            <a:ext cx="6150643" cy="333410"/>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1" algn="ctr"/>
            <a:r>
              <a:rPr lang="nb-NO" sz="2000">
                <a:solidFill>
                  <a:schemeClr val="accent3">
                    <a:lumMod val="75000"/>
                  </a:schemeClr>
                </a:solidFill>
                <a:latin typeface="Arial"/>
                <a:ea typeface="Calibri"/>
                <a:cs typeface="Arial"/>
              </a:rPr>
              <a:t>Våre</a:t>
            </a:r>
            <a:r>
              <a:rPr lang="nb-NO" sz="2400">
                <a:solidFill>
                  <a:schemeClr val="accent3">
                    <a:lumMod val="75000"/>
                  </a:schemeClr>
                </a:solidFill>
                <a:latin typeface="Arial"/>
                <a:ea typeface="Calibri"/>
                <a:cs typeface="Arial"/>
              </a:rPr>
              <a:t> </a:t>
            </a:r>
            <a:r>
              <a:rPr lang="nb-NO" sz="2000">
                <a:solidFill>
                  <a:schemeClr val="accent3">
                    <a:lumMod val="75000"/>
                  </a:schemeClr>
                </a:solidFill>
                <a:latin typeface="Arial"/>
                <a:ea typeface="Calibri"/>
                <a:cs typeface="Arial"/>
              </a:rPr>
              <a:t>fokusområder</a:t>
            </a:r>
            <a:endParaRPr lang="nb-NO">
              <a:solidFill>
                <a:schemeClr val="accent3">
                  <a:lumMod val="75000"/>
                </a:schemeClr>
              </a:solidFill>
              <a:latin typeface="Arial"/>
              <a:cs typeface="Arial"/>
            </a:endParaRPr>
          </a:p>
        </p:txBody>
      </p:sp>
      <p:pic>
        <p:nvPicPr>
          <p:cNvPr id="4" name="Bilde 3" descr="Et bilde som inneholder juletre, jul, kreativitet&#10;&#10;KI-generert innhold kan være feil.">
            <a:extLst>
              <a:ext uri="{FF2B5EF4-FFF2-40B4-BE49-F238E27FC236}">
                <a16:creationId xmlns:a16="http://schemas.microsoft.com/office/drawing/2014/main" id="{B6324638-E8C3-50F4-2CF9-39354B7C8FD0}"/>
              </a:ext>
            </a:extLst>
          </p:cNvPr>
          <p:cNvPicPr>
            <a:picLocks noChangeAspect="1"/>
          </p:cNvPicPr>
          <p:nvPr/>
        </p:nvPicPr>
        <p:blipFill>
          <a:blip r:embed="rId5"/>
          <a:stretch>
            <a:fillRect/>
          </a:stretch>
        </p:blipFill>
        <p:spPr>
          <a:xfrm>
            <a:off x="5353382" y="78365"/>
            <a:ext cx="723239" cy="894587"/>
          </a:xfrm>
          <a:prstGeom prst="rect">
            <a:avLst/>
          </a:prstGeom>
          <a:ln w="28575">
            <a:solidFill>
              <a:srgbClr val="FADE89"/>
            </a:solidFill>
          </a:ln>
        </p:spPr>
      </p:pic>
    </p:spTree>
    <p:extLst>
      <p:ext uri="{BB962C8B-B14F-4D97-AF65-F5344CB8AC3E}">
        <p14:creationId xmlns:p14="http://schemas.microsoft.com/office/powerpoint/2010/main" val="3819904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A12D7FE7-ED9D-4583-5B4C-CC992408B1C5}"/>
              </a:ext>
            </a:extLst>
          </p:cNvPr>
          <p:cNvSpPr>
            <a:spLocks noGrp="1"/>
          </p:cNvSpPr>
          <p:nvPr>
            <p:ph type="sldNum" sz="quarter" idx="12"/>
          </p:nvPr>
        </p:nvSpPr>
        <p:spPr/>
        <p:txBody>
          <a:bodyPr/>
          <a:lstStyle/>
          <a:p>
            <a:fld id="{42C2C5C0-A334-4447-9886-AB69801F816A}" type="slidenum">
              <a:rPr lang="nb-NO" smtClean="0"/>
              <a:pPr/>
              <a:t>9</a:t>
            </a:fld>
            <a:endParaRPr lang="nb-NO"/>
          </a:p>
        </p:txBody>
      </p:sp>
      <p:sp>
        <p:nvSpPr>
          <p:cNvPr id="4" name="TekstSylinder 3">
            <a:extLst>
              <a:ext uri="{FF2B5EF4-FFF2-40B4-BE49-F238E27FC236}">
                <a16:creationId xmlns:a16="http://schemas.microsoft.com/office/drawing/2014/main" id="{396A0B2D-0310-3D3C-CE48-09D3D510A9CF}"/>
              </a:ext>
            </a:extLst>
          </p:cNvPr>
          <p:cNvSpPr txBox="1"/>
          <p:nvPr/>
        </p:nvSpPr>
        <p:spPr>
          <a:xfrm>
            <a:off x="0" y="-86808"/>
            <a:ext cx="6858000" cy="9848850"/>
          </a:xfrm>
          <a:prstGeom prst="rect">
            <a:avLst/>
          </a:prstGeom>
          <a:noFill/>
        </p:spPr>
        <p:txBody>
          <a:bodyPr wrap="square" lIns="91440" tIns="45720" rIns="91440" bIns="45720" anchor="t">
            <a:spAutoFit/>
          </a:bodyPr>
          <a:lstStyle/>
          <a:p>
            <a:pPr lvl="1" algn="ctr"/>
            <a:endParaRPr lang="nb-NO" u="sng">
              <a:latin typeface="Arial" panose="020B0604020202020204" pitchFamily="34" charset="0"/>
              <a:cs typeface="Arial" panose="020B0604020202020204" pitchFamily="34" charset="0"/>
            </a:endParaRPr>
          </a:p>
          <a:p>
            <a:pPr lvl="1" algn="ctr"/>
            <a:endParaRPr lang="nb-NO" u="sng">
              <a:latin typeface="Arial" panose="020B0604020202020204" pitchFamily="34" charset="0"/>
              <a:cs typeface="Arial" panose="020B0604020202020204" pitchFamily="34" charset="0"/>
            </a:endParaRPr>
          </a:p>
          <a:p>
            <a:pPr lvl="1" algn="ctr"/>
            <a:endParaRPr lang="nb-NO" u="sng">
              <a:latin typeface="Arial" panose="020B0604020202020204" pitchFamily="34" charset="0"/>
              <a:cs typeface="Arial" panose="020B0604020202020204" pitchFamily="34" charset="0"/>
            </a:endParaRPr>
          </a:p>
          <a:p>
            <a:pPr lvl="1"/>
            <a:r>
              <a:rPr lang="nb-NO" sz="1400">
                <a:solidFill>
                  <a:schemeClr val="accent3">
                    <a:lumMod val="75000"/>
                  </a:schemeClr>
                </a:solidFill>
                <a:latin typeface="Arial" panose="020B0604020202020204" pitchFamily="34" charset="0"/>
                <a:cs typeface="Arial" panose="020B0604020202020204" pitchFamily="34" charset="0"/>
              </a:rPr>
              <a:t>Tilvenning</a:t>
            </a:r>
          </a:p>
          <a:p>
            <a:pPr lvl="1"/>
            <a:r>
              <a:rPr lang="nb-NO" sz="1400">
                <a:latin typeface="Arial" panose="020B0604020202020204" pitchFamily="34" charset="0"/>
                <a:cs typeface="Arial" panose="020B0604020202020204" pitchFamily="34" charset="0"/>
              </a:rPr>
              <a:t>T</a:t>
            </a:r>
            <a:r>
              <a:rPr lang="nb-NO" sz="1200">
                <a:latin typeface="Arial" panose="020B0604020202020204" pitchFamily="34" charset="0"/>
                <a:cs typeface="Arial" panose="020B0604020202020204" pitchFamily="34" charset="0"/>
              </a:rPr>
              <a:t>ilvenningsperioden tillegges stor vekt i vår barnehage, da vi mener det er viktig at barna får tatt inn i verden i små doser. Hos oss møter dere sensitive og tilstedeværende voksne som er genuint opptatt av å se ditt barn, og ditt barns behov. På småbarn «bor vi på gulvet» slik at vi har bedre forutsetninger for å fange opp barnets signaler og uttrykk, og deretter gi tilpasset svar på disse. </a:t>
            </a:r>
          </a:p>
          <a:p>
            <a:pPr lvl="1"/>
            <a:endParaRPr lang="nb-NO" sz="1200">
              <a:latin typeface="Arial" panose="020B0604020202020204" pitchFamily="34" charset="0"/>
              <a:cs typeface="Arial" panose="020B0604020202020204" pitchFamily="34" charset="0"/>
            </a:endParaRPr>
          </a:p>
          <a:p>
            <a:pPr lvl="1"/>
            <a:r>
              <a:rPr lang="nb-NO" sz="1200">
                <a:latin typeface="Arial" panose="020B0604020202020204" pitchFamily="34" charset="0"/>
                <a:cs typeface="Arial" panose="020B0604020202020204" pitchFamily="34" charset="0"/>
              </a:rPr>
              <a:t>Vi jobber med tilvenning ut fra prinsippet «foreldreaktiv tilvenning», basert på tilvenningsmodellen "Liten og ny i barnehagen" </a:t>
            </a:r>
            <a:r>
              <a:rPr lang="nb-NO" sz="1200">
                <a:latin typeface="Arial" panose="020B0604020202020204" pitchFamily="34" charset="0"/>
                <a:ea typeface="+mn-lt"/>
                <a:cs typeface="Arial" panose="020B0604020202020204" pitchFamily="34" charset="0"/>
              </a:rPr>
              <a:t>(</a:t>
            </a:r>
            <a:r>
              <a:rPr lang="nb-NO" sz="1200">
                <a:latin typeface="Arial" panose="020B0604020202020204" pitchFamily="34" charset="0"/>
                <a:ea typeface="+mn-lt"/>
                <a:cs typeface="Arial" panose="020B0604020202020204" pitchFamily="34" charset="0"/>
                <a:hlinkClick r:id="rId2"/>
              </a:rPr>
              <a:t>For foreldre til barn i barnehagen - Liten og ny i barnehagen - </a:t>
            </a:r>
            <a:r>
              <a:rPr lang="nb-NO" sz="1200">
                <a:latin typeface="Arial" panose="020B0604020202020204" pitchFamily="34" charset="0"/>
                <a:ea typeface="+mn-lt"/>
                <a:cs typeface="Arial" panose="020B0604020202020204" pitchFamily="34" charset="0"/>
              </a:rPr>
              <a:t>) </a:t>
            </a:r>
            <a:r>
              <a:rPr lang="nb-NO" sz="1200">
                <a:latin typeface="Arial" panose="020B0604020202020204" pitchFamily="34" charset="0"/>
                <a:cs typeface="Arial" panose="020B0604020202020204" pitchFamily="34" charset="0"/>
              </a:rPr>
              <a:t>Vi har en tilvenningsperiode på 5 hele dager, som innebærer at det er foreldrene som skal introdusere barnet for barnehagen. Det er foreldrene barnet har sin trygghet forankret i, og da er det naturlig at det er denne tryggheten vi skal basere oss på når barnet skal bli kjent i en ny situasjon. </a:t>
            </a:r>
          </a:p>
          <a:p>
            <a:pPr lvl="1"/>
            <a:endParaRPr lang="nb-NO" sz="1200">
              <a:latin typeface="Arial" panose="020B0604020202020204" pitchFamily="34" charset="0"/>
              <a:cs typeface="Arial" panose="020B0604020202020204" pitchFamily="34" charset="0"/>
            </a:endParaRPr>
          </a:p>
          <a:p>
            <a:pPr lvl="1"/>
            <a:r>
              <a:rPr lang="nb-NO" sz="1200">
                <a:latin typeface="Arial" panose="020B0604020202020204" pitchFamily="34" charset="0"/>
                <a:cs typeface="Arial" panose="020B0604020202020204" pitchFamily="34" charset="0"/>
              </a:rPr>
              <a:t>Før oppstart i barnehagen inviteres det til foreldremøte, oppstartsamtale og besøksdager. Målet med arbeidet som gjøres i forkant av barnehagestart, er å etablere en forbindelse mellom barnehage og hjemmet. Det er viktig for oss å bidra til å skape best mulige overganger for barn og foreldre i alle ledd. I tilvenningstiden og veien videre er den gode, løpende dialogen med dere foreldre essensielle i tilvenningen av barnet deres. Sammen finner vi ut hva som er best for deres barn. </a:t>
            </a:r>
          </a:p>
          <a:p>
            <a:pPr lvl="1"/>
            <a:endParaRPr lang="nb-NO" sz="1200">
              <a:latin typeface="Arial" panose="020B0604020202020204" pitchFamily="34" charset="0"/>
              <a:cs typeface="Arial" panose="020B0604020202020204" pitchFamily="34" charset="0"/>
            </a:endParaRPr>
          </a:p>
          <a:p>
            <a:pPr lvl="1"/>
            <a:endParaRPr lang="nb-NO" sz="1200">
              <a:latin typeface="Arial" panose="020B0604020202020204" pitchFamily="34" charset="0"/>
              <a:cs typeface="Arial" panose="020B0604020202020204" pitchFamily="34" charset="0"/>
            </a:endParaRPr>
          </a:p>
          <a:p>
            <a:pPr lvl="1"/>
            <a:endParaRPr lang="nb-NO" sz="1200">
              <a:latin typeface="Arial" panose="020B0604020202020204" pitchFamily="34" charset="0"/>
              <a:cs typeface="Arial" panose="020B0604020202020204" pitchFamily="34" charset="0"/>
            </a:endParaRPr>
          </a:p>
          <a:p>
            <a:pPr lvl="1"/>
            <a:endParaRPr lang="nb-NO" sz="1200">
              <a:latin typeface="Arial"/>
              <a:cs typeface="Arial"/>
            </a:endParaRPr>
          </a:p>
          <a:p>
            <a:pPr lvl="1"/>
            <a:endParaRPr lang="nb-NO" sz="1200">
              <a:latin typeface="Arial"/>
              <a:cs typeface="Arial"/>
            </a:endParaRPr>
          </a:p>
          <a:p>
            <a:pPr lvl="1"/>
            <a:endParaRPr lang="nb-NO" sz="1200">
              <a:latin typeface="Arial"/>
              <a:cs typeface="Arial"/>
            </a:endParaRPr>
          </a:p>
          <a:p>
            <a:pPr lvl="1"/>
            <a:endParaRPr lang="nb-NO" sz="1200">
              <a:latin typeface="Arial"/>
              <a:cs typeface="Arial"/>
            </a:endParaRPr>
          </a:p>
          <a:p>
            <a:pPr lvl="1"/>
            <a:endParaRPr lang="nb-NO" sz="1200">
              <a:latin typeface="Arial"/>
              <a:cs typeface="Arial"/>
            </a:endParaRPr>
          </a:p>
          <a:p>
            <a:pPr lvl="1"/>
            <a:endParaRPr lang="nb-NO" sz="1200">
              <a:latin typeface="Arial"/>
              <a:cs typeface="Arial"/>
            </a:endParaRPr>
          </a:p>
          <a:p>
            <a:pPr lvl="1"/>
            <a:endParaRPr lang="nb-NO" sz="1200">
              <a:latin typeface="Arial"/>
              <a:cs typeface="Arial"/>
            </a:endParaRPr>
          </a:p>
          <a:p>
            <a:pPr lvl="1"/>
            <a:endParaRPr lang="nb-NO" sz="1200">
              <a:latin typeface="Arial"/>
              <a:cs typeface="Arial"/>
            </a:endParaRPr>
          </a:p>
          <a:p>
            <a:pPr lvl="1"/>
            <a:endParaRPr lang="nb-NO" sz="1200">
              <a:latin typeface="Arial"/>
              <a:cs typeface="Arial"/>
            </a:endParaRPr>
          </a:p>
          <a:p>
            <a:pPr lvl="1"/>
            <a:endParaRPr lang="nb-NO" sz="1200">
              <a:latin typeface="Arial"/>
              <a:cs typeface="Arial"/>
            </a:endParaRPr>
          </a:p>
          <a:p>
            <a:pPr lvl="1"/>
            <a:endParaRPr lang="nb-NO" sz="1200">
              <a:latin typeface="Arial"/>
              <a:cs typeface="Arial"/>
            </a:endParaRPr>
          </a:p>
          <a:p>
            <a:pPr lvl="1"/>
            <a:endParaRPr lang="nb-NO" sz="1200">
              <a:latin typeface="Arial"/>
              <a:cs typeface="Arial"/>
            </a:endParaRPr>
          </a:p>
          <a:p>
            <a:pPr lvl="1"/>
            <a:endParaRPr lang="nb-NO" sz="1200">
              <a:latin typeface="Arial"/>
              <a:cs typeface="Arial"/>
            </a:endParaRPr>
          </a:p>
          <a:p>
            <a:pPr lvl="1"/>
            <a:r>
              <a:rPr lang="nb-NO" sz="1200">
                <a:latin typeface="Arial"/>
                <a:cs typeface="Arial"/>
              </a:rPr>
              <a:t>Vi arbeider ut ifra prinsippene i trygghetsirkelen, en tilknytningsmodell som lærer oss å se barnet innenfra og forstå barnets signaler. Trygghetsirkelen sier: «Du skal være til stede for barna både fysisk og mentalt og lære å kjenne og tolke hvert enkelt barns sine signaler. Personalet skal fungere som en ladestasjon for barna: være en trygg base og en sikker havn. De skal opptre på en autoritativ måte – varme, støttende og tydelige. På denne måten oppnås trygg tilknytning og barna får hjelp til å regulere følelser og atferd.</a:t>
            </a:r>
            <a:endParaRPr lang="nb-NO">
              <a:ea typeface="Calibri"/>
              <a:cs typeface="Calibri"/>
            </a:endParaRPr>
          </a:p>
          <a:p>
            <a:pPr lvl="1"/>
            <a:endParaRPr lang="nb-NO" sz="1200">
              <a:latin typeface="Arial" panose="020B0604020202020204" pitchFamily="34" charset="0"/>
              <a:cs typeface="Arial" panose="020B0604020202020204" pitchFamily="34" charset="0"/>
            </a:endParaRPr>
          </a:p>
          <a:p>
            <a:pPr lvl="1"/>
            <a:endParaRPr lang="nb-NO" sz="1200">
              <a:latin typeface="Arial" panose="020B0604020202020204" pitchFamily="34" charset="0"/>
              <a:cs typeface="Arial" panose="020B0604020202020204" pitchFamily="34" charset="0"/>
            </a:endParaRPr>
          </a:p>
          <a:p>
            <a:pPr lvl="1"/>
            <a:endParaRPr lang="nb-NO" sz="1200">
              <a:latin typeface="Arial" panose="020B0604020202020204" pitchFamily="34" charset="0"/>
              <a:cs typeface="Arial" panose="020B0604020202020204" pitchFamily="34" charset="0"/>
            </a:endParaRPr>
          </a:p>
          <a:p>
            <a:pPr lvl="1"/>
            <a:endParaRPr lang="nb-NO" sz="1200">
              <a:latin typeface="Arial" panose="020B0604020202020204" pitchFamily="34" charset="0"/>
              <a:cs typeface="Arial" panose="020B0604020202020204" pitchFamily="34" charset="0"/>
            </a:endParaRPr>
          </a:p>
          <a:p>
            <a:pPr lvl="1"/>
            <a:endParaRPr lang="nb-NO" sz="1200">
              <a:latin typeface="Arial" panose="020B0604020202020204" pitchFamily="34" charset="0"/>
              <a:cs typeface="Arial" panose="020B0604020202020204" pitchFamily="34" charset="0"/>
            </a:endParaRPr>
          </a:p>
        </p:txBody>
      </p:sp>
      <p:pic>
        <p:nvPicPr>
          <p:cNvPr id="3" name="Bilde 2" descr="Et bilde som inneholder tekst, tegnefilm, skjermbilde&#10;&#10;Automatisk generert beskrivelse">
            <a:extLst>
              <a:ext uri="{FF2B5EF4-FFF2-40B4-BE49-F238E27FC236}">
                <a16:creationId xmlns:a16="http://schemas.microsoft.com/office/drawing/2014/main" id="{3F8DA324-8D39-8846-805A-73FD4098E18B}"/>
              </a:ext>
            </a:extLst>
          </p:cNvPr>
          <p:cNvPicPr>
            <a:picLocks noChangeAspect="1"/>
          </p:cNvPicPr>
          <p:nvPr/>
        </p:nvPicPr>
        <p:blipFill>
          <a:blip r:embed="rId3"/>
          <a:srcRect l="6180" t="5463" r="867" b="-4531"/>
          <a:stretch>
            <a:fillRect/>
          </a:stretch>
        </p:blipFill>
        <p:spPr>
          <a:xfrm>
            <a:off x="945679" y="4576201"/>
            <a:ext cx="4982071" cy="2793164"/>
          </a:xfrm>
          <a:prstGeom prst="rect">
            <a:avLst/>
          </a:prstGeom>
        </p:spPr>
      </p:pic>
      <p:sp>
        <p:nvSpPr>
          <p:cNvPr id="7" name="Rektangel 6">
            <a:extLst>
              <a:ext uri="{FF2B5EF4-FFF2-40B4-BE49-F238E27FC236}">
                <a16:creationId xmlns:a16="http://schemas.microsoft.com/office/drawing/2014/main" id="{29A3958F-9478-06F4-3AAE-B7E5569D5446}"/>
              </a:ext>
            </a:extLst>
          </p:cNvPr>
          <p:cNvSpPr/>
          <p:nvPr/>
        </p:nvSpPr>
        <p:spPr>
          <a:xfrm>
            <a:off x="145472" y="269715"/>
            <a:ext cx="6567054" cy="382862"/>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000">
                <a:solidFill>
                  <a:schemeClr val="accent3">
                    <a:lumMod val="75000"/>
                  </a:schemeClr>
                </a:solidFill>
                <a:latin typeface="Arial" panose="020B0604020202020204" pitchFamily="34" charset="0"/>
                <a:ea typeface="Calibri"/>
                <a:cs typeface="Arial" panose="020B0604020202020204" pitchFamily="34" charset="0"/>
              </a:rPr>
              <a:t>Oppstart og overganger</a:t>
            </a:r>
          </a:p>
        </p:txBody>
      </p:sp>
    </p:spTree>
    <p:extLst>
      <p:ext uri="{BB962C8B-B14F-4D97-AF65-F5344CB8AC3E}">
        <p14:creationId xmlns:p14="http://schemas.microsoft.com/office/powerpoint/2010/main" val="85085171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6B7FB004722474EBA76C691E62CCE2B" ma:contentTypeVersion="18" ma:contentTypeDescription="Opprett et nytt dokument." ma:contentTypeScope="" ma:versionID="59e6560160de9694e8a7527de4399749">
  <xsd:schema xmlns:xsd="http://www.w3.org/2001/XMLSchema" xmlns:xs="http://www.w3.org/2001/XMLSchema" xmlns:p="http://schemas.microsoft.com/office/2006/metadata/properties" xmlns:ns2="261a4d7e-b703-4a62-88b1-d70f9fa8ba4e" xmlns:ns3="b8219f24-d63b-4fc5-abb7-982785fd13e6" targetNamespace="http://schemas.microsoft.com/office/2006/metadata/properties" ma:root="true" ma:fieldsID="80e419bb2e1f674ca1173b8e79328256" ns2:_="" ns3:_="">
    <xsd:import namespace="261a4d7e-b703-4a62-88b1-d70f9fa8ba4e"/>
    <xsd:import namespace="b8219f24-d63b-4fc5-abb7-982785fd13e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1a4d7e-b703-4a62-88b1-d70f9fa8ba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Bildemerkelapper" ma:readOnly="false" ma:fieldId="{5cf76f15-5ced-4ddc-b409-7134ff3c332f}" ma:taxonomyMulti="true" ma:sspId="161ab0f3-34e9-4937-9705-617e1bd9ea5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8219f24-d63b-4fc5-abb7-982785fd13e6"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162fe4c3-18c7-4bfb-a07f-c105c0bb822f}" ma:internalName="TaxCatchAll" ma:showField="CatchAllData" ma:web="b8219f24-d63b-4fc5-abb7-982785fd13e6">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8219f24-d63b-4fc5-abb7-982785fd13e6" xsi:nil="true"/>
    <lcf76f155ced4ddcb4097134ff3c332f xmlns="261a4d7e-b703-4a62-88b1-d70f9fa8ba4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C43E5AB-7D92-46FC-B396-E0D06343806C}">
  <ds:schemaRefs>
    <ds:schemaRef ds:uri="261a4d7e-b703-4a62-88b1-d70f9fa8ba4e"/>
    <ds:schemaRef ds:uri="b8219f24-d63b-4fc5-abb7-982785fd13e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86FC5D0-883F-432F-BEE5-4E193ABE4FA9}">
  <ds:schemaRefs>
    <ds:schemaRef ds:uri="http://schemas.microsoft.com/sharepoint/v3/contenttype/forms"/>
  </ds:schemaRefs>
</ds:datastoreItem>
</file>

<file path=customXml/itemProps3.xml><?xml version="1.0" encoding="utf-8"?>
<ds:datastoreItem xmlns:ds="http://schemas.openxmlformats.org/officeDocument/2006/customXml" ds:itemID="{0DDE6E48-86FD-440D-9D3F-5FFB7F521657}">
  <ds:schemaRefs>
    <ds:schemaRef ds:uri="261a4d7e-b703-4a62-88b1-d70f9fa8ba4e"/>
    <ds:schemaRef ds:uri="b8219f24-d63b-4fc5-abb7-982785fd13e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19</Slides>
  <Notes>4</Notes>
  <HiddenSlides>0</HiddenSlide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Office-tema</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Halvårsvurdering årsplan</dc:title>
  <dc:creator>Tussilago</dc:creator>
  <cp:revision>1</cp:revision>
  <cp:lastPrinted>2022-08-25T10:45:20Z</cp:lastPrinted>
  <dcterms:created xsi:type="dcterms:W3CDTF">2012-06-12T11:21:26Z</dcterms:created>
  <dcterms:modified xsi:type="dcterms:W3CDTF">2025-09-30T13:23:48Z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0x01010006B7FB004722474EBA76C691E62CCE2B</vt:lpwstr>
  </property>
  <property fmtid="{D5CDD505-2E9C-101B-9397-08002B2CF9AE}" pid="3" name="MediaServiceImageTags">
    <vt:lpwstr/>
  </property>
</Properties>
</file>